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416" r:id="rId2"/>
    <p:sldId id="351" r:id="rId3"/>
    <p:sldId id="356" r:id="rId4"/>
    <p:sldId id="357" r:id="rId5"/>
    <p:sldId id="358" r:id="rId6"/>
    <p:sldId id="367" r:id="rId7"/>
    <p:sldId id="361" r:id="rId8"/>
    <p:sldId id="363" r:id="rId9"/>
    <p:sldId id="362" r:id="rId10"/>
    <p:sldId id="364" r:id="rId11"/>
    <p:sldId id="366" r:id="rId12"/>
    <p:sldId id="368" r:id="rId13"/>
    <p:sldId id="370" r:id="rId14"/>
    <p:sldId id="372" r:id="rId15"/>
    <p:sldId id="369" r:id="rId16"/>
    <p:sldId id="414" r:id="rId17"/>
    <p:sldId id="412" r:id="rId18"/>
    <p:sldId id="400" r:id="rId19"/>
    <p:sldId id="401" r:id="rId20"/>
    <p:sldId id="413" r:id="rId21"/>
    <p:sldId id="360" r:id="rId22"/>
    <p:sldId id="374" r:id="rId23"/>
    <p:sldId id="391" r:id="rId24"/>
    <p:sldId id="380" r:id="rId25"/>
    <p:sldId id="382" r:id="rId26"/>
    <p:sldId id="395" r:id="rId27"/>
    <p:sldId id="392" r:id="rId28"/>
    <p:sldId id="386" r:id="rId29"/>
    <p:sldId id="396" r:id="rId30"/>
    <p:sldId id="393" r:id="rId31"/>
    <p:sldId id="388" r:id="rId32"/>
    <p:sldId id="403" r:id="rId33"/>
    <p:sldId id="402" r:id="rId34"/>
    <p:sldId id="389" r:id="rId35"/>
    <p:sldId id="411" r:id="rId36"/>
    <p:sldId id="355" r:id="rId37"/>
    <p:sldId id="406" r:id="rId38"/>
    <p:sldId id="405" r:id="rId39"/>
    <p:sldId id="399" r:id="rId40"/>
    <p:sldId id="398" r:id="rId41"/>
    <p:sldId id="408" r:id="rId42"/>
    <p:sldId id="409" r:id="rId43"/>
    <p:sldId id="415" r:id="rId44"/>
    <p:sldId id="379" r:id="rId45"/>
    <p:sldId id="35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AA819"/>
    <a:srgbClr val="FFCC66"/>
    <a:srgbClr val="5392CF"/>
    <a:srgbClr val="6AB843"/>
    <a:srgbClr val="A172B2"/>
    <a:srgbClr val="AAD057"/>
    <a:srgbClr val="7CC7F1"/>
    <a:srgbClr val="7659A6"/>
    <a:srgbClr val="BCD6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82907" autoAdjust="0"/>
  </p:normalViewPr>
  <p:slideViewPr>
    <p:cSldViewPr>
      <p:cViewPr varScale="1">
        <p:scale>
          <a:sx n="59" d="100"/>
          <a:sy n="59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72"/>
    </p:cViewPr>
  </p:sorterViewPr>
  <p:notesViewPr>
    <p:cSldViewPr>
      <p:cViewPr varScale="1">
        <p:scale>
          <a:sx n="40" d="100"/>
          <a:sy n="40" d="100"/>
        </p:scale>
        <p:origin x="-241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E5E5E-E126-457B-AEAB-836FCDE0EDFE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945ADD-3133-4ED5-B8AF-3461B971F0B0}">
      <dgm:prSet phldrT="[文本]"/>
      <dgm:spPr/>
      <dgm:t>
        <a:bodyPr/>
        <a:lstStyle/>
        <a:p>
          <a:r>
            <a:rPr lang="zh-CN" altLang="en-US" b="1" dirty="0" smtClean="0"/>
            <a:t>网络的本质</a:t>
          </a:r>
          <a:endParaRPr lang="zh-CN" altLang="en-US" b="1" dirty="0"/>
        </a:p>
      </dgm:t>
    </dgm:pt>
    <dgm:pt modelId="{CB88760D-78F1-4FB6-B9FE-30515A751CDE}" type="par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BA64CC2A-8FB5-417C-B88A-29DC36011A6C}" type="sib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9D9359D4-D233-40C4-B347-530C6B62542E}">
      <dgm:prSet phldrT="[文本]" custT="1"/>
      <dgm:spPr/>
      <dgm:t>
        <a:bodyPr/>
        <a:lstStyle/>
        <a:p>
          <a:r>
            <a:rPr lang="zh-CN" altLang="en-US" sz="3100" dirty="0" smtClean="0"/>
            <a:t>传统网络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非虚拟网络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85B0D932-7F81-4D10-9EB9-A75B10948A0C}" type="par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88EEEAE3-7F9E-4191-8F32-8CCDD5EB8ACE}" type="sib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F2BDBC16-1C8E-458D-9705-70575B36AAC2}">
      <dgm:prSet phldrT="[文本]" custT="1"/>
      <dgm:spPr/>
      <dgm:t>
        <a:bodyPr/>
        <a:lstStyle/>
        <a:p>
          <a:r>
            <a:rPr lang="zh-CN" altLang="en-US" sz="3100" dirty="0" smtClean="0"/>
            <a:t>虚拟网络片层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虚拟点和连接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23C3D5C3-187F-41DD-8263-92C867BA3832}" type="par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7FA691FC-ECAC-4309-9E84-47C7CE14067D}" type="sib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92DAF0C3-DE17-4725-BE6B-CFE977A4D451}" type="pres">
      <dgm:prSet presAssocID="{D95E5E5E-E126-457B-AEAB-836FCDE0EDF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0E190E-A24B-4265-993D-03437A2FB0FA}" type="pres">
      <dgm:prSet presAssocID="{97945ADD-3133-4ED5-B8AF-3461B971F0B0}" presName="root" presStyleCnt="0"/>
      <dgm:spPr/>
    </dgm:pt>
    <dgm:pt modelId="{BA79DEBF-9278-42A5-B8D6-C7F154F5E7FC}" type="pres">
      <dgm:prSet presAssocID="{97945ADD-3133-4ED5-B8AF-3461B971F0B0}" presName="rootComposite" presStyleCnt="0"/>
      <dgm:spPr/>
    </dgm:pt>
    <dgm:pt modelId="{BC1CA1AE-A6E0-48E8-B5B9-F7F0E0368A1C}" type="pres">
      <dgm:prSet presAssocID="{97945ADD-3133-4ED5-B8AF-3461B971F0B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D28C59D2-0054-44B8-A056-9FD3FD415AE1}" type="pres">
      <dgm:prSet presAssocID="{97945ADD-3133-4ED5-B8AF-3461B971F0B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02890B5C-75CD-4BE6-8632-A725A86018BB}" type="pres">
      <dgm:prSet presAssocID="{97945ADD-3133-4ED5-B8AF-3461B971F0B0}" presName="childShape" presStyleCnt="0"/>
      <dgm:spPr/>
    </dgm:pt>
    <dgm:pt modelId="{9E97230A-B39D-4B28-9621-AF5986398398}" type="pres">
      <dgm:prSet presAssocID="{85B0D932-7F81-4D10-9EB9-A75B10948A0C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78D7DBDF-D958-46D5-B44C-DDC08269D500}" type="pres">
      <dgm:prSet presAssocID="{9D9359D4-D233-40C4-B347-530C6B62542E}" presName="childText" presStyleLbl="bgAcc1" presStyleIdx="0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3D63C-DFE3-45F3-BB07-7BF49CBC380E}" type="pres">
      <dgm:prSet presAssocID="{23C3D5C3-187F-41DD-8263-92C867BA3832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E95D1B04-7337-40D6-AFDD-9ADA83D71D8D}" type="pres">
      <dgm:prSet presAssocID="{F2BDBC16-1C8E-458D-9705-70575B36AAC2}" presName="childText" presStyleLbl="bgAcc1" presStyleIdx="1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910971-DF36-421E-BCE5-0F45E62976DC}" type="presOf" srcId="{85B0D932-7F81-4D10-9EB9-A75B10948A0C}" destId="{9E97230A-B39D-4B28-9621-AF5986398398}" srcOrd="0" destOrd="0" presId="urn:microsoft.com/office/officeart/2005/8/layout/hierarchy3"/>
    <dgm:cxn modelId="{3C47CFFA-EC17-4D6A-B774-C03C946F41C0}" srcId="{97945ADD-3133-4ED5-B8AF-3461B971F0B0}" destId="{9D9359D4-D233-40C4-B347-530C6B62542E}" srcOrd="0" destOrd="0" parTransId="{85B0D932-7F81-4D10-9EB9-A75B10948A0C}" sibTransId="{88EEEAE3-7F9E-4191-8F32-8CCDD5EB8ACE}"/>
    <dgm:cxn modelId="{ACC75B99-18A9-4578-B5F4-460383E6BBC1}" srcId="{D95E5E5E-E126-457B-AEAB-836FCDE0EDFE}" destId="{97945ADD-3133-4ED5-B8AF-3461B971F0B0}" srcOrd="0" destOrd="0" parTransId="{CB88760D-78F1-4FB6-B9FE-30515A751CDE}" sibTransId="{BA64CC2A-8FB5-417C-B88A-29DC36011A6C}"/>
    <dgm:cxn modelId="{7A3C5AB5-026A-4875-8183-0695DED70069}" type="presOf" srcId="{9D9359D4-D233-40C4-B347-530C6B62542E}" destId="{78D7DBDF-D958-46D5-B44C-DDC08269D500}" srcOrd="0" destOrd="0" presId="urn:microsoft.com/office/officeart/2005/8/layout/hierarchy3"/>
    <dgm:cxn modelId="{4134D670-255B-46C0-ADD9-78BB019962A1}" type="presOf" srcId="{23C3D5C3-187F-41DD-8263-92C867BA3832}" destId="{D5D3D63C-DFE3-45F3-BB07-7BF49CBC380E}" srcOrd="0" destOrd="0" presId="urn:microsoft.com/office/officeart/2005/8/layout/hierarchy3"/>
    <dgm:cxn modelId="{00545763-04BA-4F3B-A720-C5B2540AD0C2}" type="presOf" srcId="{F2BDBC16-1C8E-458D-9705-70575B36AAC2}" destId="{E95D1B04-7337-40D6-AFDD-9ADA83D71D8D}" srcOrd="0" destOrd="0" presId="urn:microsoft.com/office/officeart/2005/8/layout/hierarchy3"/>
    <dgm:cxn modelId="{0EE63494-0784-423A-8806-0A90FFEB1DCD}" srcId="{97945ADD-3133-4ED5-B8AF-3461B971F0B0}" destId="{F2BDBC16-1C8E-458D-9705-70575B36AAC2}" srcOrd="1" destOrd="0" parTransId="{23C3D5C3-187F-41DD-8263-92C867BA3832}" sibTransId="{7FA691FC-ECAC-4309-9E84-47C7CE14067D}"/>
    <dgm:cxn modelId="{74F6C7BF-9E14-404A-8E27-B4C7A09B6266}" type="presOf" srcId="{97945ADD-3133-4ED5-B8AF-3461B971F0B0}" destId="{D28C59D2-0054-44B8-A056-9FD3FD415AE1}" srcOrd="1" destOrd="0" presId="urn:microsoft.com/office/officeart/2005/8/layout/hierarchy3"/>
    <dgm:cxn modelId="{F13B6A5C-1BB9-407B-85AC-C83C81AD6E7F}" type="presOf" srcId="{97945ADD-3133-4ED5-B8AF-3461B971F0B0}" destId="{BC1CA1AE-A6E0-48E8-B5B9-F7F0E0368A1C}" srcOrd="0" destOrd="0" presId="urn:microsoft.com/office/officeart/2005/8/layout/hierarchy3"/>
    <dgm:cxn modelId="{36F8AD71-2861-467B-8126-00E7371E0245}" type="presOf" srcId="{D95E5E5E-E126-457B-AEAB-836FCDE0EDFE}" destId="{92DAF0C3-DE17-4725-BE6B-CFE977A4D451}" srcOrd="0" destOrd="0" presId="urn:microsoft.com/office/officeart/2005/8/layout/hierarchy3"/>
    <dgm:cxn modelId="{4A028DE0-C240-4AD5-878D-CE49BEA7610D}" type="presParOf" srcId="{92DAF0C3-DE17-4725-BE6B-CFE977A4D451}" destId="{610E190E-A24B-4265-993D-03437A2FB0FA}" srcOrd="0" destOrd="0" presId="urn:microsoft.com/office/officeart/2005/8/layout/hierarchy3"/>
    <dgm:cxn modelId="{3E260EFA-26D6-4C37-B520-59BB987EA01A}" type="presParOf" srcId="{610E190E-A24B-4265-993D-03437A2FB0FA}" destId="{BA79DEBF-9278-42A5-B8D6-C7F154F5E7FC}" srcOrd="0" destOrd="0" presId="urn:microsoft.com/office/officeart/2005/8/layout/hierarchy3"/>
    <dgm:cxn modelId="{EE8D3F5F-D118-408D-8A27-A08CB3C80E6C}" type="presParOf" srcId="{BA79DEBF-9278-42A5-B8D6-C7F154F5E7FC}" destId="{BC1CA1AE-A6E0-48E8-B5B9-F7F0E0368A1C}" srcOrd="0" destOrd="0" presId="urn:microsoft.com/office/officeart/2005/8/layout/hierarchy3"/>
    <dgm:cxn modelId="{66BD410E-221D-4F23-A6B4-D98386119F68}" type="presParOf" srcId="{BA79DEBF-9278-42A5-B8D6-C7F154F5E7FC}" destId="{D28C59D2-0054-44B8-A056-9FD3FD415AE1}" srcOrd="1" destOrd="0" presId="urn:microsoft.com/office/officeart/2005/8/layout/hierarchy3"/>
    <dgm:cxn modelId="{E197C156-6729-47F4-82CF-504D770F5C30}" type="presParOf" srcId="{610E190E-A24B-4265-993D-03437A2FB0FA}" destId="{02890B5C-75CD-4BE6-8632-A725A86018BB}" srcOrd="1" destOrd="0" presId="urn:microsoft.com/office/officeart/2005/8/layout/hierarchy3"/>
    <dgm:cxn modelId="{F52CA5B5-4CE0-483F-9909-40CB51D8281D}" type="presParOf" srcId="{02890B5C-75CD-4BE6-8632-A725A86018BB}" destId="{9E97230A-B39D-4B28-9621-AF5986398398}" srcOrd="0" destOrd="0" presId="urn:microsoft.com/office/officeart/2005/8/layout/hierarchy3"/>
    <dgm:cxn modelId="{F50BE0E8-E3EC-411A-9847-594793AE2265}" type="presParOf" srcId="{02890B5C-75CD-4BE6-8632-A725A86018BB}" destId="{78D7DBDF-D958-46D5-B44C-DDC08269D500}" srcOrd="1" destOrd="0" presId="urn:microsoft.com/office/officeart/2005/8/layout/hierarchy3"/>
    <dgm:cxn modelId="{7EA99002-0992-4E6E-B2E4-E62C5F82FD42}" type="presParOf" srcId="{02890B5C-75CD-4BE6-8632-A725A86018BB}" destId="{D5D3D63C-DFE3-45F3-BB07-7BF49CBC380E}" srcOrd="2" destOrd="0" presId="urn:microsoft.com/office/officeart/2005/8/layout/hierarchy3"/>
    <dgm:cxn modelId="{D59BCE87-E291-45F1-9287-C1ED1E402F9F}" type="presParOf" srcId="{02890B5C-75CD-4BE6-8632-A725A86018BB}" destId="{E95D1B04-7337-40D6-AFDD-9ADA83D71D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5E5E5E-E126-457B-AEAB-836FCDE0EDFE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945ADD-3133-4ED5-B8AF-3461B971F0B0}">
      <dgm:prSet phldrT="[文本]"/>
      <dgm:spPr/>
      <dgm:t>
        <a:bodyPr/>
        <a:lstStyle/>
        <a:p>
          <a:r>
            <a:rPr lang="zh-CN" altLang="en-US" b="1" dirty="0" smtClean="0"/>
            <a:t>网络的本质</a:t>
          </a:r>
          <a:endParaRPr lang="zh-CN" altLang="en-US" b="1" dirty="0"/>
        </a:p>
      </dgm:t>
    </dgm:pt>
    <dgm:pt modelId="{CB88760D-78F1-4FB6-B9FE-30515A751CDE}" type="par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BA64CC2A-8FB5-417C-B88A-29DC36011A6C}" type="sib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9D9359D4-D233-40C4-B347-530C6B62542E}">
      <dgm:prSet phldrT="[文本]" custT="1"/>
      <dgm:spPr>
        <a:solidFill>
          <a:srgbClr val="FFCC66">
            <a:alpha val="90000"/>
          </a:srgbClr>
        </a:solidFill>
      </dgm:spPr>
      <dgm:t>
        <a:bodyPr/>
        <a:lstStyle/>
        <a:p>
          <a:r>
            <a:rPr lang="zh-CN" altLang="en-US" sz="3100" dirty="0" smtClean="0"/>
            <a:t>传统网络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非虚拟网络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85B0D932-7F81-4D10-9EB9-A75B10948A0C}" type="par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88EEEAE3-7F9E-4191-8F32-8CCDD5EB8ACE}" type="sib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F2BDBC16-1C8E-458D-9705-70575B36AAC2}">
      <dgm:prSet phldrT="[文本]" custT="1"/>
      <dgm:spPr/>
      <dgm:t>
        <a:bodyPr/>
        <a:lstStyle/>
        <a:p>
          <a:r>
            <a:rPr lang="zh-CN" altLang="en-US" sz="3100" dirty="0" smtClean="0"/>
            <a:t>虚拟网络片层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虚拟点和连接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23C3D5C3-187F-41DD-8263-92C867BA3832}" type="par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7FA691FC-ECAC-4309-9E84-47C7CE14067D}" type="sib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92DAF0C3-DE17-4725-BE6B-CFE977A4D451}" type="pres">
      <dgm:prSet presAssocID="{D95E5E5E-E126-457B-AEAB-836FCDE0EDF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0E190E-A24B-4265-993D-03437A2FB0FA}" type="pres">
      <dgm:prSet presAssocID="{97945ADD-3133-4ED5-B8AF-3461B971F0B0}" presName="root" presStyleCnt="0"/>
      <dgm:spPr/>
    </dgm:pt>
    <dgm:pt modelId="{BA79DEBF-9278-42A5-B8D6-C7F154F5E7FC}" type="pres">
      <dgm:prSet presAssocID="{97945ADD-3133-4ED5-B8AF-3461B971F0B0}" presName="rootComposite" presStyleCnt="0"/>
      <dgm:spPr/>
    </dgm:pt>
    <dgm:pt modelId="{BC1CA1AE-A6E0-48E8-B5B9-F7F0E0368A1C}" type="pres">
      <dgm:prSet presAssocID="{97945ADD-3133-4ED5-B8AF-3461B971F0B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D28C59D2-0054-44B8-A056-9FD3FD415AE1}" type="pres">
      <dgm:prSet presAssocID="{97945ADD-3133-4ED5-B8AF-3461B971F0B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02890B5C-75CD-4BE6-8632-A725A86018BB}" type="pres">
      <dgm:prSet presAssocID="{97945ADD-3133-4ED5-B8AF-3461B971F0B0}" presName="childShape" presStyleCnt="0"/>
      <dgm:spPr/>
    </dgm:pt>
    <dgm:pt modelId="{9E97230A-B39D-4B28-9621-AF5986398398}" type="pres">
      <dgm:prSet presAssocID="{85B0D932-7F81-4D10-9EB9-A75B10948A0C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78D7DBDF-D958-46D5-B44C-DDC08269D500}" type="pres">
      <dgm:prSet presAssocID="{9D9359D4-D233-40C4-B347-530C6B62542E}" presName="childText" presStyleLbl="bgAcc1" presStyleIdx="0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3D63C-DFE3-45F3-BB07-7BF49CBC380E}" type="pres">
      <dgm:prSet presAssocID="{23C3D5C3-187F-41DD-8263-92C867BA3832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E95D1B04-7337-40D6-AFDD-9ADA83D71D8D}" type="pres">
      <dgm:prSet presAssocID="{F2BDBC16-1C8E-458D-9705-70575B36AAC2}" presName="childText" presStyleLbl="bgAcc1" presStyleIdx="1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47CFFA-EC17-4D6A-B774-C03C946F41C0}" srcId="{97945ADD-3133-4ED5-B8AF-3461B971F0B0}" destId="{9D9359D4-D233-40C4-B347-530C6B62542E}" srcOrd="0" destOrd="0" parTransId="{85B0D932-7F81-4D10-9EB9-A75B10948A0C}" sibTransId="{88EEEAE3-7F9E-4191-8F32-8CCDD5EB8ACE}"/>
    <dgm:cxn modelId="{786803D2-0E46-4F9A-8304-AC927F15763D}" type="presOf" srcId="{F2BDBC16-1C8E-458D-9705-70575B36AAC2}" destId="{E95D1B04-7337-40D6-AFDD-9ADA83D71D8D}" srcOrd="0" destOrd="0" presId="urn:microsoft.com/office/officeart/2005/8/layout/hierarchy3"/>
    <dgm:cxn modelId="{A71DDA7D-73E6-422E-99F6-4C4FF07311F3}" type="presOf" srcId="{23C3D5C3-187F-41DD-8263-92C867BA3832}" destId="{D5D3D63C-DFE3-45F3-BB07-7BF49CBC380E}" srcOrd="0" destOrd="0" presId="urn:microsoft.com/office/officeart/2005/8/layout/hierarchy3"/>
    <dgm:cxn modelId="{ACC75B99-18A9-4578-B5F4-460383E6BBC1}" srcId="{D95E5E5E-E126-457B-AEAB-836FCDE0EDFE}" destId="{97945ADD-3133-4ED5-B8AF-3461B971F0B0}" srcOrd="0" destOrd="0" parTransId="{CB88760D-78F1-4FB6-B9FE-30515A751CDE}" sibTransId="{BA64CC2A-8FB5-417C-B88A-29DC36011A6C}"/>
    <dgm:cxn modelId="{E5C9B957-A729-442C-9DF2-C5BEBA180654}" type="presOf" srcId="{85B0D932-7F81-4D10-9EB9-A75B10948A0C}" destId="{9E97230A-B39D-4B28-9621-AF5986398398}" srcOrd="0" destOrd="0" presId="urn:microsoft.com/office/officeart/2005/8/layout/hierarchy3"/>
    <dgm:cxn modelId="{3D809649-0B8E-447C-BC64-9900A0C80DC4}" type="presOf" srcId="{97945ADD-3133-4ED5-B8AF-3461B971F0B0}" destId="{BC1CA1AE-A6E0-48E8-B5B9-F7F0E0368A1C}" srcOrd="0" destOrd="0" presId="urn:microsoft.com/office/officeart/2005/8/layout/hierarchy3"/>
    <dgm:cxn modelId="{4830CA57-344C-4DFE-85DA-2E0A347C0D5A}" type="presOf" srcId="{D95E5E5E-E126-457B-AEAB-836FCDE0EDFE}" destId="{92DAF0C3-DE17-4725-BE6B-CFE977A4D451}" srcOrd="0" destOrd="0" presId="urn:microsoft.com/office/officeart/2005/8/layout/hierarchy3"/>
    <dgm:cxn modelId="{904BBEBE-BA2D-4B15-8FE2-61DFFB03662A}" type="presOf" srcId="{9D9359D4-D233-40C4-B347-530C6B62542E}" destId="{78D7DBDF-D958-46D5-B44C-DDC08269D500}" srcOrd="0" destOrd="0" presId="urn:microsoft.com/office/officeart/2005/8/layout/hierarchy3"/>
    <dgm:cxn modelId="{1D95BD39-8190-4F92-96F1-BDC1552FB4D8}" type="presOf" srcId="{97945ADD-3133-4ED5-B8AF-3461B971F0B0}" destId="{D28C59D2-0054-44B8-A056-9FD3FD415AE1}" srcOrd="1" destOrd="0" presId="urn:microsoft.com/office/officeart/2005/8/layout/hierarchy3"/>
    <dgm:cxn modelId="{0EE63494-0784-423A-8806-0A90FFEB1DCD}" srcId="{97945ADD-3133-4ED5-B8AF-3461B971F0B0}" destId="{F2BDBC16-1C8E-458D-9705-70575B36AAC2}" srcOrd="1" destOrd="0" parTransId="{23C3D5C3-187F-41DD-8263-92C867BA3832}" sibTransId="{7FA691FC-ECAC-4309-9E84-47C7CE14067D}"/>
    <dgm:cxn modelId="{CF0DD611-7BBB-43E6-9934-47F44DA50B7F}" type="presParOf" srcId="{92DAF0C3-DE17-4725-BE6B-CFE977A4D451}" destId="{610E190E-A24B-4265-993D-03437A2FB0FA}" srcOrd="0" destOrd="0" presId="urn:microsoft.com/office/officeart/2005/8/layout/hierarchy3"/>
    <dgm:cxn modelId="{9E9D9FC4-6FA7-4EF8-AA55-FDF66789002B}" type="presParOf" srcId="{610E190E-A24B-4265-993D-03437A2FB0FA}" destId="{BA79DEBF-9278-42A5-B8D6-C7F154F5E7FC}" srcOrd="0" destOrd="0" presId="urn:microsoft.com/office/officeart/2005/8/layout/hierarchy3"/>
    <dgm:cxn modelId="{23C93AFC-A9F2-4DE5-BF5F-84259DCEEAE5}" type="presParOf" srcId="{BA79DEBF-9278-42A5-B8D6-C7F154F5E7FC}" destId="{BC1CA1AE-A6E0-48E8-B5B9-F7F0E0368A1C}" srcOrd="0" destOrd="0" presId="urn:microsoft.com/office/officeart/2005/8/layout/hierarchy3"/>
    <dgm:cxn modelId="{ABF38B5E-A957-40E6-A956-A9BE39E40BBB}" type="presParOf" srcId="{BA79DEBF-9278-42A5-B8D6-C7F154F5E7FC}" destId="{D28C59D2-0054-44B8-A056-9FD3FD415AE1}" srcOrd="1" destOrd="0" presId="urn:microsoft.com/office/officeart/2005/8/layout/hierarchy3"/>
    <dgm:cxn modelId="{4EC9E4AA-AC29-4D09-BC80-802527472198}" type="presParOf" srcId="{610E190E-A24B-4265-993D-03437A2FB0FA}" destId="{02890B5C-75CD-4BE6-8632-A725A86018BB}" srcOrd="1" destOrd="0" presId="urn:microsoft.com/office/officeart/2005/8/layout/hierarchy3"/>
    <dgm:cxn modelId="{C1F05C80-2724-477D-9467-34E8E18756AD}" type="presParOf" srcId="{02890B5C-75CD-4BE6-8632-A725A86018BB}" destId="{9E97230A-B39D-4B28-9621-AF5986398398}" srcOrd="0" destOrd="0" presId="urn:microsoft.com/office/officeart/2005/8/layout/hierarchy3"/>
    <dgm:cxn modelId="{6D0EA8F6-03E0-427E-AB81-966829BC04EC}" type="presParOf" srcId="{02890B5C-75CD-4BE6-8632-A725A86018BB}" destId="{78D7DBDF-D958-46D5-B44C-DDC08269D500}" srcOrd="1" destOrd="0" presId="urn:microsoft.com/office/officeart/2005/8/layout/hierarchy3"/>
    <dgm:cxn modelId="{0C082643-D640-4803-8744-D958F9FF071A}" type="presParOf" srcId="{02890B5C-75CD-4BE6-8632-A725A86018BB}" destId="{D5D3D63C-DFE3-45F3-BB07-7BF49CBC380E}" srcOrd="2" destOrd="0" presId="urn:microsoft.com/office/officeart/2005/8/layout/hierarchy3"/>
    <dgm:cxn modelId="{57843290-ED72-4762-A936-7B3617306585}" type="presParOf" srcId="{02890B5C-75CD-4BE6-8632-A725A86018BB}" destId="{E95D1B04-7337-40D6-AFDD-9ADA83D71D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CCC7E3-1C96-4C6C-938B-23E68D0254B5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10F6FB09-BA46-45E2-BF78-133460B9E394}">
      <dgm:prSet phldrT="[文本]" custT="1"/>
      <dgm:spPr/>
      <dgm:t>
        <a:bodyPr/>
        <a:lstStyle/>
        <a:p>
          <a:r>
            <a:rPr lang="zh-CN" altLang="en-US" sz="3600" b="1" dirty="0" smtClean="0"/>
            <a:t>安全本质</a:t>
          </a:r>
          <a:endParaRPr lang="zh-CN" altLang="en-US" sz="3600" b="1" dirty="0"/>
        </a:p>
      </dgm:t>
    </dgm:pt>
    <dgm:pt modelId="{EF574D19-1319-4149-B15B-B3647C136A19}" type="par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78B39CE8-CC37-4F43-9774-0D154E936757}" type="sib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C93D97CA-8220-439D-AA24-AEE41061B510}">
      <dgm:prSet phldrT="[文本]" custT="1"/>
      <dgm:spPr/>
      <dgm:t>
        <a:bodyPr/>
        <a:lstStyle/>
        <a:p>
          <a:endParaRPr lang="zh-CN" altLang="en-US" sz="2400" b="1" dirty="0"/>
        </a:p>
      </dgm:t>
    </dgm:pt>
    <dgm:pt modelId="{CD30F7F4-B4B8-405F-9466-7D572DDFCB08}" type="par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8AD45695-B891-4D28-98F8-5E93FC36554E}" type="sib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E2370ED9-C008-475E-91D4-E7C397AE1EDB}">
      <dgm:prSet phldrT="[文本]" custT="1"/>
      <dgm:spPr/>
      <dgm:t>
        <a:bodyPr/>
        <a:lstStyle/>
        <a:p>
          <a:r>
            <a:rPr lang="zh-CN" altLang="en-US" sz="3600" b="1" dirty="0" smtClean="0"/>
            <a:t>安全服务</a:t>
          </a:r>
          <a:endParaRPr lang="zh-CN" altLang="en-US" sz="3600" b="1" dirty="0"/>
        </a:p>
      </dgm:t>
    </dgm:pt>
    <dgm:pt modelId="{10355FA2-DDA3-4B8E-B952-BDA5B1B6F1EC}" type="par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28AF27CB-BBC5-4E8E-B15E-6DC05E01EEB9}" type="sib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041D7F5D-58FA-4E2E-BB30-FA365A5E902A}">
      <dgm:prSet phldrT="[文本]" custT="1"/>
      <dgm:spPr/>
      <dgm:t>
        <a:bodyPr/>
        <a:lstStyle/>
        <a:p>
          <a:endParaRPr lang="zh-CN" altLang="en-US" sz="4800" b="1" dirty="0"/>
        </a:p>
      </dgm:t>
    </dgm:pt>
    <dgm:pt modelId="{B4212CFF-C8C6-4082-A8BC-B6FDFB1B1DFA}" type="par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86E8BB25-C273-4602-9DC2-E40DC1E84D91}" type="sib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F88CA1C5-E35B-442B-AD44-3E2E372FB6AE}" type="pres">
      <dgm:prSet presAssocID="{44CCC7E3-1C96-4C6C-938B-23E68D0254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F8BE5B-A18F-4325-BCDD-A620601D15A1}" type="pres">
      <dgm:prSet presAssocID="{10F6FB09-BA46-45E2-BF78-133460B9E394}" presName="linNode" presStyleCnt="0"/>
      <dgm:spPr/>
    </dgm:pt>
    <dgm:pt modelId="{B6F4BC1F-7AAD-4096-BF60-553E1B9FEAB7}" type="pres">
      <dgm:prSet presAssocID="{10F6FB09-BA46-45E2-BF78-133460B9E394}" presName="parentShp" presStyleLbl="node1" presStyleIdx="0" presStyleCnt="2" custScaleX="71390" custLinFactNeighborX="-1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DA296-6266-48FB-B89B-B780DF6DFC98}" type="pres">
      <dgm:prSet presAssocID="{10F6FB09-BA46-45E2-BF78-133460B9E394}" presName="childShp" presStyleLbl="bgAccFollowNode1" presStyleIdx="0" presStyleCnt="2" custScaleX="114778" custScaleY="725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2315-3093-4731-B945-5A43C570E30A}" type="pres">
      <dgm:prSet presAssocID="{78B39CE8-CC37-4F43-9774-0D154E936757}" presName="spacing" presStyleCnt="0"/>
      <dgm:spPr/>
    </dgm:pt>
    <dgm:pt modelId="{D6ADE2BD-F451-4117-9EC5-65B2DC6D6383}" type="pres">
      <dgm:prSet presAssocID="{E2370ED9-C008-475E-91D4-E7C397AE1EDB}" presName="linNode" presStyleCnt="0"/>
      <dgm:spPr/>
    </dgm:pt>
    <dgm:pt modelId="{2E6DD5A4-7979-4E41-B862-2197643A6919}" type="pres">
      <dgm:prSet presAssocID="{E2370ED9-C008-475E-91D4-E7C397AE1EDB}" presName="parentShp" presStyleLbl="node1" presStyleIdx="1" presStyleCnt="2" custScaleX="71390" custLinFactNeighborX="-37715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C591B-B782-4ADE-A74A-79CF8F8DBEB1}" type="pres">
      <dgm:prSet presAssocID="{E2370ED9-C008-475E-91D4-E7C397AE1EDB}" presName="childShp" presStyleLbl="bgAccFollowNode1" presStyleIdx="1" presStyleCnt="2" custScaleX="41753" custScaleY="71342" custLinFactNeighborX="-54768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D84E87-4109-4E54-B89E-96F883D86895}" srcId="{E2370ED9-C008-475E-91D4-E7C397AE1EDB}" destId="{041D7F5D-58FA-4E2E-BB30-FA365A5E902A}" srcOrd="0" destOrd="0" parTransId="{B4212CFF-C8C6-4082-A8BC-B6FDFB1B1DFA}" sibTransId="{86E8BB25-C273-4602-9DC2-E40DC1E84D91}"/>
    <dgm:cxn modelId="{61BDC22F-1CBB-4D13-A615-D46C70EE678E}" type="presOf" srcId="{C93D97CA-8220-439D-AA24-AEE41061B510}" destId="{31EDA296-6266-48FB-B89B-B780DF6DFC98}" srcOrd="0" destOrd="0" presId="urn:microsoft.com/office/officeart/2005/8/layout/vList6"/>
    <dgm:cxn modelId="{8F57A051-0F94-45F9-A961-E321875C7412}" type="presOf" srcId="{10F6FB09-BA46-45E2-BF78-133460B9E394}" destId="{B6F4BC1F-7AAD-4096-BF60-553E1B9FEAB7}" srcOrd="0" destOrd="0" presId="urn:microsoft.com/office/officeart/2005/8/layout/vList6"/>
    <dgm:cxn modelId="{F481F972-C70A-4CC3-8AF7-0FCB5434E1E1}" srcId="{44CCC7E3-1C96-4C6C-938B-23E68D0254B5}" destId="{E2370ED9-C008-475E-91D4-E7C397AE1EDB}" srcOrd="1" destOrd="0" parTransId="{10355FA2-DDA3-4B8E-B952-BDA5B1B6F1EC}" sibTransId="{28AF27CB-BBC5-4E8E-B15E-6DC05E01EEB9}"/>
    <dgm:cxn modelId="{E5642EEF-4605-49CD-AC56-6049F802EC74}" type="presOf" srcId="{041D7F5D-58FA-4E2E-BB30-FA365A5E902A}" destId="{27CC591B-B782-4ADE-A74A-79CF8F8DBEB1}" srcOrd="0" destOrd="0" presId="urn:microsoft.com/office/officeart/2005/8/layout/vList6"/>
    <dgm:cxn modelId="{F2542F3D-9B7F-4227-89E5-8E310EEB07E5}" srcId="{10F6FB09-BA46-45E2-BF78-133460B9E394}" destId="{C93D97CA-8220-439D-AA24-AEE41061B510}" srcOrd="0" destOrd="0" parTransId="{CD30F7F4-B4B8-405F-9466-7D572DDFCB08}" sibTransId="{8AD45695-B891-4D28-98F8-5E93FC36554E}"/>
    <dgm:cxn modelId="{743F81BA-C532-4D70-BC51-2B87BED8AEB0}" type="presOf" srcId="{E2370ED9-C008-475E-91D4-E7C397AE1EDB}" destId="{2E6DD5A4-7979-4E41-B862-2197643A6919}" srcOrd="0" destOrd="0" presId="urn:microsoft.com/office/officeart/2005/8/layout/vList6"/>
    <dgm:cxn modelId="{60406E40-3BE5-46E5-A800-8399BFDDC295}" srcId="{44CCC7E3-1C96-4C6C-938B-23E68D0254B5}" destId="{10F6FB09-BA46-45E2-BF78-133460B9E394}" srcOrd="0" destOrd="0" parTransId="{EF574D19-1319-4149-B15B-B3647C136A19}" sibTransId="{78B39CE8-CC37-4F43-9774-0D154E936757}"/>
    <dgm:cxn modelId="{22F061AA-2CC2-417E-8930-48D1DF3DC55F}" type="presOf" srcId="{44CCC7E3-1C96-4C6C-938B-23E68D0254B5}" destId="{F88CA1C5-E35B-442B-AD44-3E2E372FB6AE}" srcOrd="0" destOrd="0" presId="urn:microsoft.com/office/officeart/2005/8/layout/vList6"/>
    <dgm:cxn modelId="{C4BD8A81-8041-4F33-9665-FA04977E0AE8}" type="presParOf" srcId="{F88CA1C5-E35B-442B-AD44-3E2E372FB6AE}" destId="{0DF8BE5B-A18F-4325-BCDD-A620601D15A1}" srcOrd="0" destOrd="0" presId="urn:microsoft.com/office/officeart/2005/8/layout/vList6"/>
    <dgm:cxn modelId="{E9065C13-F5F5-4624-A22A-D6D3C07CE1D0}" type="presParOf" srcId="{0DF8BE5B-A18F-4325-BCDD-A620601D15A1}" destId="{B6F4BC1F-7AAD-4096-BF60-553E1B9FEAB7}" srcOrd="0" destOrd="0" presId="urn:microsoft.com/office/officeart/2005/8/layout/vList6"/>
    <dgm:cxn modelId="{396BA2C5-B865-49DC-8E8D-F91D326699C7}" type="presParOf" srcId="{0DF8BE5B-A18F-4325-BCDD-A620601D15A1}" destId="{31EDA296-6266-48FB-B89B-B780DF6DFC98}" srcOrd="1" destOrd="0" presId="urn:microsoft.com/office/officeart/2005/8/layout/vList6"/>
    <dgm:cxn modelId="{F61B1BE0-B563-4F2A-94BF-85ED3B1FDA8E}" type="presParOf" srcId="{F88CA1C5-E35B-442B-AD44-3E2E372FB6AE}" destId="{31A42315-3093-4731-B945-5A43C570E30A}" srcOrd="1" destOrd="0" presId="urn:microsoft.com/office/officeart/2005/8/layout/vList6"/>
    <dgm:cxn modelId="{82690248-E16B-4C80-8908-90F7B2F942B9}" type="presParOf" srcId="{F88CA1C5-E35B-442B-AD44-3E2E372FB6AE}" destId="{D6ADE2BD-F451-4117-9EC5-65B2DC6D6383}" srcOrd="2" destOrd="0" presId="urn:microsoft.com/office/officeart/2005/8/layout/vList6"/>
    <dgm:cxn modelId="{BDDB2EE9-8C10-468F-878E-6DC2565E5A3B}" type="presParOf" srcId="{D6ADE2BD-F451-4117-9EC5-65B2DC6D6383}" destId="{2E6DD5A4-7979-4E41-B862-2197643A6919}" srcOrd="0" destOrd="0" presId="urn:microsoft.com/office/officeart/2005/8/layout/vList6"/>
    <dgm:cxn modelId="{710C3459-C78A-4AC7-9E27-2DF10CB33AA6}" type="presParOf" srcId="{D6ADE2BD-F451-4117-9EC5-65B2DC6D6383}" destId="{27CC591B-B782-4ADE-A74A-79CF8F8DB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5E5E5E-E126-457B-AEAB-836FCDE0EDFE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945ADD-3133-4ED5-B8AF-3461B971F0B0}">
      <dgm:prSet phldrT="[文本]"/>
      <dgm:spPr/>
      <dgm:t>
        <a:bodyPr/>
        <a:lstStyle/>
        <a:p>
          <a:r>
            <a:rPr lang="zh-CN" altLang="en-US" b="1" dirty="0" smtClean="0"/>
            <a:t>网络的本质</a:t>
          </a:r>
          <a:endParaRPr lang="zh-CN" altLang="en-US" b="1" dirty="0"/>
        </a:p>
      </dgm:t>
    </dgm:pt>
    <dgm:pt modelId="{CB88760D-78F1-4FB6-B9FE-30515A751CDE}" type="par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BA64CC2A-8FB5-417C-B88A-29DC36011A6C}" type="sib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9D9359D4-D233-40C4-B347-530C6B62542E}">
      <dgm:prSet phldrT="[文本]" custT="1"/>
      <dgm:spPr/>
      <dgm:t>
        <a:bodyPr/>
        <a:lstStyle/>
        <a:p>
          <a:r>
            <a:rPr lang="zh-CN" altLang="en-US" sz="3100" dirty="0" smtClean="0"/>
            <a:t>传统网络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非虚拟网络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85B0D932-7F81-4D10-9EB9-A75B10948A0C}" type="par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88EEEAE3-7F9E-4191-8F32-8CCDD5EB8ACE}" type="sib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F2BDBC16-1C8E-458D-9705-70575B36AAC2}">
      <dgm:prSet phldrT="[文本]" custT="1"/>
      <dgm:spPr>
        <a:solidFill>
          <a:srgbClr val="FFCC66">
            <a:alpha val="90000"/>
          </a:srgbClr>
        </a:solidFill>
      </dgm:spPr>
      <dgm:t>
        <a:bodyPr/>
        <a:lstStyle/>
        <a:p>
          <a:r>
            <a:rPr lang="zh-CN" altLang="en-US" sz="3100" dirty="0" smtClean="0"/>
            <a:t>虚拟网络片层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虚拟点和连接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23C3D5C3-187F-41DD-8263-92C867BA3832}" type="par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7FA691FC-ECAC-4309-9E84-47C7CE14067D}" type="sib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92DAF0C3-DE17-4725-BE6B-CFE977A4D451}" type="pres">
      <dgm:prSet presAssocID="{D95E5E5E-E126-457B-AEAB-836FCDE0EDF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0E190E-A24B-4265-993D-03437A2FB0FA}" type="pres">
      <dgm:prSet presAssocID="{97945ADD-3133-4ED5-B8AF-3461B971F0B0}" presName="root" presStyleCnt="0"/>
      <dgm:spPr/>
    </dgm:pt>
    <dgm:pt modelId="{BA79DEBF-9278-42A5-B8D6-C7F154F5E7FC}" type="pres">
      <dgm:prSet presAssocID="{97945ADD-3133-4ED5-B8AF-3461B971F0B0}" presName="rootComposite" presStyleCnt="0"/>
      <dgm:spPr/>
    </dgm:pt>
    <dgm:pt modelId="{BC1CA1AE-A6E0-48E8-B5B9-F7F0E0368A1C}" type="pres">
      <dgm:prSet presAssocID="{97945ADD-3133-4ED5-B8AF-3461B971F0B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D28C59D2-0054-44B8-A056-9FD3FD415AE1}" type="pres">
      <dgm:prSet presAssocID="{97945ADD-3133-4ED5-B8AF-3461B971F0B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02890B5C-75CD-4BE6-8632-A725A86018BB}" type="pres">
      <dgm:prSet presAssocID="{97945ADD-3133-4ED5-B8AF-3461B971F0B0}" presName="childShape" presStyleCnt="0"/>
      <dgm:spPr/>
    </dgm:pt>
    <dgm:pt modelId="{9E97230A-B39D-4B28-9621-AF5986398398}" type="pres">
      <dgm:prSet presAssocID="{85B0D932-7F81-4D10-9EB9-A75B10948A0C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78D7DBDF-D958-46D5-B44C-DDC08269D500}" type="pres">
      <dgm:prSet presAssocID="{9D9359D4-D233-40C4-B347-530C6B62542E}" presName="childText" presStyleLbl="bgAcc1" presStyleIdx="0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3D63C-DFE3-45F3-BB07-7BF49CBC380E}" type="pres">
      <dgm:prSet presAssocID="{23C3D5C3-187F-41DD-8263-92C867BA3832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E95D1B04-7337-40D6-AFDD-9ADA83D71D8D}" type="pres">
      <dgm:prSet presAssocID="{F2BDBC16-1C8E-458D-9705-70575B36AAC2}" presName="childText" presStyleLbl="bgAcc1" presStyleIdx="1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47CFFA-EC17-4D6A-B774-C03C946F41C0}" srcId="{97945ADD-3133-4ED5-B8AF-3461B971F0B0}" destId="{9D9359D4-D233-40C4-B347-530C6B62542E}" srcOrd="0" destOrd="0" parTransId="{85B0D932-7F81-4D10-9EB9-A75B10948A0C}" sibTransId="{88EEEAE3-7F9E-4191-8F32-8CCDD5EB8ACE}"/>
    <dgm:cxn modelId="{41945BE7-DD2B-4E2B-B114-7A976511AB51}" type="presOf" srcId="{97945ADD-3133-4ED5-B8AF-3461B971F0B0}" destId="{BC1CA1AE-A6E0-48E8-B5B9-F7F0E0368A1C}" srcOrd="0" destOrd="0" presId="urn:microsoft.com/office/officeart/2005/8/layout/hierarchy3"/>
    <dgm:cxn modelId="{D21B23DB-7563-4B24-AB76-3DC7428CE7DE}" type="presOf" srcId="{23C3D5C3-187F-41DD-8263-92C867BA3832}" destId="{D5D3D63C-DFE3-45F3-BB07-7BF49CBC380E}" srcOrd="0" destOrd="0" presId="urn:microsoft.com/office/officeart/2005/8/layout/hierarchy3"/>
    <dgm:cxn modelId="{84D60291-D540-42AE-8723-D7C83746694F}" type="presOf" srcId="{97945ADD-3133-4ED5-B8AF-3461B971F0B0}" destId="{D28C59D2-0054-44B8-A056-9FD3FD415AE1}" srcOrd="1" destOrd="0" presId="urn:microsoft.com/office/officeart/2005/8/layout/hierarchy3"/>
    <dgm:cxn modelId="{289E41CF-52BC-4EF3-B34C-3DA6FAE37F27}" type="presOf" srcId="{85B0D932-7F81-4D10-9EB9-A75B10948A0C}" destId="{9E97230A-B39D-4B28-9621-AF5986398398}" srcOrd="0" destOrd="0" presId="urn:microsoft.com/office/officeart/2005/8/layout/hierarchy3"/>
    <dgm:cxn modelId="{ACC75B99-18A9-4578-B5F4-460383E6BBC1}" srcId="{D95E5E5E-E126-457B-AEAB-836FCDE0EDFE}" destId="{97945ADD-3133-4ED5-B8AF-3461B971F0B0}" srcOrd="0" destOrd="0" parTransId="{CB88760D-78F1-4FB6-B9FE-30515A751CDE}" sibTransId="{BA64CC2A-8FB5-417C-B88A-29DC36011A6C}"/>
    <dgm:cxn modelId="{3B57AA01-9CD5-4BD6-BF05-7E5F41F3A0BB}" type="presOf" srcId="{D95E5E5E-E126-457B-AEAB-836FCDE0EDFE}" destId="{92DAF0C3-DE17-4725-BE6B-CFE977A4D451}" srcOrd="0" destOrd="0" presId="urn:microsoft.com/office/officeart/2005/8/layout/hierarchy3"/>
    <dgm:cxn modelId="{6BB2D708-16D4-4695-AC67-FACCD54178EE}" type="presOf" srcId="{9D9359D4-D233-40C4-B347-530C6B62542E}" destId="{78D7DBDF-D958-46D5-B44C-DDC08269D500}" srcOrd="0" destOrd="0" presId="urn:microsoft.com/office/officeart/2005/8/layout/hierarchy3"/>
    <dgm:cxn modelId="{0EE63494-0784-423A-8806-0A90FFEB1DCD}" srcId="{97945ADD-3133-4ED5-B8AF-3461B971F0B0}" destId="{F2BDBC16-1C8E-458D-9705-70575B36AAC2}" srcOrd="1" destOrd="0" parTransId="{23C3D5C3-187F-41DD-8263-92C867BA3832}" sibTransId="{7FA691FC-ECAC-4309-9E84-47C7CE14067D}"/>
    <dgm:cxn modelId="{6C016846-9741-442D-A5A8-B24441548DAD}" type="presOf" srcId="{F2BDBC16-1C8E-458D-9705-70575B36AAC2}" destId="{E95D1B04-7337-40D6-AFDD-9ADA83D71D8D}" srcOrd="0" destOrd="0" presId="urn:microsoft.com/office/officeart/2005/8/layout/hierarchy3"/>
    <dgm:cxn modelId="{E647D53B-523F-4E10-9A05-1BAF7B13E4FB}" type="presParOf" srcId="{92DAF0C3-DE17-4725-BE6B-CFE977A4D451}" destId="{610E190E-A24B-4265-993D-03437A2FB0FA}" srcOrd="0" destOrd="0" presId="urn:microsoft.com/office/officeart/2005/8/layout/hierarchy3"/>
    <dgm:cxn modelId="{7CD04D37-4FB1-45FE-906E-1D5DA132CACC}" type="presParOf" srcId="{610E190E-A24B-4265-993D-03437A2FB0FA}" destId="{BA79DEBF-9278-42A5-B8D6-C7F154F5E7FC}" srcOrd="0" destOrd="0" presId="urn:microsoft.com/office/officeart/2005/8/layout/hierarchy3"/>
    <dgm:cxn modelId="{99C269C2-5DD8-433A-B615-F907A1EAE899}" type="presParOf" srcId="{BA79DEBF-9278-42A5-B8D6-C7F154F5E7FC}" destId="{BC1CA1AE-A6E0-48E8-B5B9-F7F0E0368A1C}" srcOrd="0" destOrd="0" presId="urn:microsoft.com/office/officeart/2005/8/layout/hierarchy3"/>
    <dgm:cxn modelId="{4D46687A-1A3A-4577-92B3-FB398DA30A9A}" type="presParOf" srcId="{BA79DEBF-9278-42A5-B8D6-C7F154F5E7FC}" destId="{D28C59D2-0054-44B8-A056-9FD3FD415AE1}" srcOrd="1" destOrd="0" presId="urn:microsoft.com/office/officeart/2005/8/layout/hierarchy3"/>
    <dgm:cxn modelId="{9E9F32AC-61D0-4681-A59F-78059BF8EFFE}" type="presParOf" srcId="{610E190E-A24B-4265-993D-03437A2FB0FA}" destId="{02890B5C-75CD-4BE6-8632-A725A86018BB}" srcOrd="1" destOrd="0" presId="urn:microsoft.com/office/officeart/2005/8/layout/hierarchy3"/>
    <dgm:cxn modelId="{679429A8-CAB4-4AC2-AA44-A805167F28B6}" type="presParOf" srcId="{02890B5C-75CD-4BE6-8632-A725A86018BB}" destId="{9E97230A-B39D-4B28-9621-AF5986398398}" srcOrd="0" destOrd="0" presId="urn:microsoft.com/office/officeart/2005/8/layout/hierarchy3"/>
    <dgm:cxn modelId="{C701863E-4A38-4649-9C6F-4AA806868648}" type="presParOf" srcId="{02890B5C-75CD-4BE6-8632-A725A86018BB}" destId="{78D7DBDF-D958-46D5-B44C-DDC08269D500}" srcOrd="1" destOrd="0" presId="urn:microsoft.com/office/officeart/2005/8/layout/hierarchy3"/>
    <dgm:cxn modelId="{6AB53D5B-3E87-4D8B-B881-37AC17CCAF6B}" type="presParOf" srcId="{02890B5C-75CD-4BE6-8632-A725A86018BB}" destId="{D5D3D63C-DFE3-45F3-BB07-7BF49CBC380E}" srcOrd="2" destOrd="0" presId="urn:microsoft.com/office/officeart/2005/8/layout/hierarchy3"/>
    <dgm:cxn modelId="{A3F9FB20-0A8B-4943-880E-D7F18FF03F56}" type="presParOf" srcId="{02890B5C-75CD-4BE6-8632-A725A86018BB}" destId="{E95D1B04-7337-40D6-AFDD-9ADA83D71D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CCC7E3-1C96-4C6C-938B-23E68D0254B5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10F6FB09-BA46-45E2-BF78-133460B9E394}">
      <dgm:prSet phldrT="[文本]" custT="1"/>
      <dgm:spPr/>
      <dgm:t>
        <a:bodyPr/>
        <a:lstStyle/>
        <a:p>
          <a:r>
            <a:rPr lang="zh-CN" altLang="en-US" sz="3600" b="1" dirty="0" smtClean="0"/>
            <a:t>安全本质</a:t>
          </a:r>
          <a:endParaRPr lang="zh-CN" altLang="en-US" sz="3600" b="1" dirty="0"/>
        </a:p>
      </dgm:t>
    </dgm:pt>
    <dgm:pt modelId="{EF574D19-1319-4149-B15B-B3647C136A19}" type="par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78B39CE8-CC37-4F43-9774-0D154E936757}" type="sib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C93D97CA-8220-439D-AA24-AEE41061B510}">
      <dgm:prSet phldrT="[文本]" custT="1"/>
      <dgm:spPr/>
      <dgm:t>
        <a:bodyPr/>
        <a:lstStyle/>
        <a:p>
          <a:endParaRPr lang="zh-CN" altLang="en-US" sz="2400" b="1" dirty="0"/>
        </a:p>
      </dgm:t>
    </dgm:pt>
    <dgm:pt modelId="{CD30F7F4-B4B8-405F-9466-7D572DDFCB08}" type="par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8AD45695-B891-4D28-98F8-5E93FC36554E}" type="sib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E2370ED9-C008-475E-91D4-E7C397AE1EDB}">
      <dgm:prSet phldrT="[文本]" custT="1"/>
      <dgm:spPr/>
      <dgm:t>
        <a:bodyPr/>
        <a:lstStyle/>
        <a:p>
          <a:r>
            <a:rPr lang="zh-CN" altLang="en-US" sz="3600" b="1" dirty="0" smtClean="0"/>
            <a:t>安全服务</a:t>
          </a:r>
          <a:endParaRPr lang="zh-CN" altLang="en-US" sz="3600" b="1" dirty="0"/>
        </a:p>
      </dgm:t>
    </dgm:pt>
    <dgm:pt modelId="{10355FA2-DDA3-4B8E-B952-BDA5B1B6F1EC}" type="par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28AF27CB-BBC5-4E8E-B15E-6DC05E01EEB9}" type="sib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041D7F5D-58FA-4E2E-BB30-FA365A5E902A}">
      <dgm:prSet phldrT="[文本]" custT="1"/>
      <dgm:spPr/>
      <dgm:t>
        <a:bodyPr/>
        <a:lstStyle/>
        <a:p>
          <a:endParaRPr lang="zh-CN" altLang="en-US" sz="4800" b="1" dirty="0"/>
        </a:p>
      </dgm:t>
    </dgm:pt>
    <dgm:pt modelId="{B4212CFF-C8C6-4082-A8BC-B6FDFB1B1DFA}" type="par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86E8BB25-C273-4602-9DC2-E40DC1E84D91}" type="sib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F88CA1C5-E35B-442B-AD44-3E2E372FB6AE}" type="pres">
      <dgm:prSet presAssocID="{44CCC7E3-1C96-4C6C-938B-23E68D0254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F8BE5B-A18F-4325-BCDD-A620601D15A1}" type="pres">
      <dgm:prSet presAssocID="{10F6FB09-BA46-45E2-BF78-133460B9E394}" presName="linNode" presStyleCnt="0"/>
      <dgm:spPr/>
    </dgm:pt>
    <dgm:pt modelId="{B6F4BC1F-7AAD-4096-BF60-553E1B9FEAB7}" type="pres">
      <dgm:prSet presAssocID="{10F6FB09-BA46-45E2-BF78-133460B9E394}" presName="parentShp" presStyleLbl="node1" presStyleIdx="0" presStyleCnt="2" custScaleX="71390" custLinFactNeighborX="-1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DA296-6266-48FB-B89B-B780DF6DFC98}" type="pres">
      <dgm:prSet presAssocID="{10F6FB09-BA46-45E2-BF78-133460B9E394}" presName="childShp" presStyleLbl="bgAccFollowNode1" presStyleIdx="0" presStyleCnt="2" custScaleX="114778" custScaleY="725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2315-3093-4731-B945-5A43C570E30A}" type="pres">
      <dgm:prSet presAssocID="{78B39CE8-CC37-4F43-9774-0D154E936757}" presName="spacing" presStyleCnt="0"/>
      <dgm:spPr/>
    </dgm:pt>
    <dgm:pt modelId="{D6ADE2BD-F451-4117-9EC5-65B2DC6D6383}" type="pres">
      <dgm:prSet presAssocID="{E2370ED9-C008-475E-91D4-E7C397AE1EDB}" presName="linNode" presStyleCnt="0"/>
      <dgm:spPr/>
    </dgm:pt>
    <dgm:pt modelId="{2E6DD5A4-7979-4E41-B862-2197643A6919}" type="pres">
      <dgm:prSet presAssocID="{E2370ED9-C008-475E-91D4-E7C397AE1EDB}" presName="parentShp" presStyleLbl="node1" presStyleIdx="1" presStyleCnt="2" custScaleX="71390" custLinFactNeighborX="-37715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C591B-B782-4ADE-A74A-79CF8F8DBEB1}" type="pres">
      <dgm:prSet presAssocID="{E2370ED9-C008-475E-91D4-E7C397AE1EDB}" presName="childShp" presStyleLbl="bgAccFollowNode1" presStyleIdx="1" presStyleCnt="2" custScaleX="41753" custScaleY="71342" custLinFactNeighborX="-54768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3E26AD-966D-4A6E-BE28-E3B801712854}" type="presOf" srcId="{10F6FB09-BA46-45E2-BF78-133460B9E394}" destId="{B6F4BC1F-7AAD-4096-BF60-553E1B9FEAB7}" srcOrd="0" destOrd="0" presId="urn:microsoft.com/office/officeart/2005/8/layout/vList6"/>
    <dgm:cxn modelId="{70D84E87-4109-4E54-B89E-96F883D86895}" srcId="{E2370ED9-C008-475E-91D4-E7C397AE1EDB}" destId="{041D7F5D-58FA-4E2E-BB30-FA365A5E902A}" srcOrd="0" destOrd="0" parTransId="{B4212CFF-C8C6-4082-A8BC-B6FDFB1B1DFA}" sibTransId="{86E8BB25-C273-4602-9DC2-E40DC1E84D91}"/>
    <dgm:cxn modelId="{96B6F0DE-0A72-4445-80F2-FAE3B4C71361}" type="presOf" srcId="{44CCC7E3-1C96-4C6C-938B-23E68D0254B5}" destId="{F88CA1C5-E35B-442B-AD44-3E2E372FB6AE}" srcOrd="0" destOrd="0" presId="urn:microsoft.com/office/officeart/2005/8/layout/vList6"/>
    <dgm:cxn modelId="{F481F972-C70A-4CC3-8AF7-0FCB5434E1E1}" srcId="{44CCC7E3-1C96-4C6C-938B-23E68D0254B5}" destId="{E2370ED9-C008-475E-91D4-E7C397AE1EDB}" srcOrd="1" destOrd="0" parTransId="{10355FA2-DDA3-4B8E-B952-BDA5B1B6F1EC}" sibTransId="{28AF27CB-BBC5-4E8E-B15E-6DC05E01EEB9}"/>
    <dgm:cxn modelId="{DE9563F2-C4EC-46A7-B41A-619AC62C7BE9}" type="presOf" srcId="{041D7F5D-58FA-4E2E-BB30-FA365A5E902A}" destId="{27CC591B-B782-4ADE-A74A-79CF8F8DBEB1}" srcOrd="0" destOrd="0" presId="urn:microsoft.com/office/officeart/2005/8/layout/vList6"/>
    <dgm:cxn modelId="{57C4A055-C556-4E84-B05B-FD50B25CAC71}" type="presOf" srcId="{C93D97CA-8220-439D-AA24-AEE41061B510}" destId="{31EDA296-6266-48FB-B89B-B780DF6DFC98}" srcOrd="0" destOrd="0" presId="urn:microsoft.com/office/officeart/2005/8/layout/vList6"/>
    <dgm:cxn modelId="{F2542F3D-9B7F-4227-89E5-8E310EEB07E5}" srcId="{10F6FB09-BA46-45E2-BF78-133460B9E394}" destId="{C93D97CA-8220-439D-AA24-AEE41061B510}" srcOrd="0" destOrd="0" parTransId="{CD30F7F4-B4B8-405F-9466-7D572DDFCB08}" sibTransId="{8AD45695-B891-4D28-98F8-5E93FC36554E}"/>
    <dgm:cxn modelId="{60406E40-3BE5-46E5-A800-8399BFDDC295}" srcId="{44CCC7E3-1C96-4C6C-938B-23E68D0254B5}" destId="{10F6FB09-BA46-45E2-BF78-133460B9E394}" srcOrd="0" destOrd="0" parTransId="{EF574D19-1319-4149-B15B-B3647C136A19}" sibTransId="{78B39CE8-CC37-4F43-9774-0D154E936757}"/>
    <dgm:cxn modelId="{A9BDFD98-5534-4B3E-804B-51B2654449EE}" type="presOf" srcId="{E2370ED9-C008-475E-91D4-E7C397AE1EDB}" destId="{2E6DD5A4-7979-4E41-B862-2197643A6919}" srcOrd="0" destOrd="0" presId="urn:microsoft.com/office/officeart/2005/8/layout/vList6"/>
    <dgm:cxn modelId="{07A4B906-18DF-42FC-9E8C-35908C06F38B}" type="presParOf" srcId="{F88CA1C5-E35B-442B-AD44-3E2E372FB6AE}" destId="{0DF8BE5B-A18F-4325-BCDD-A620601D15A1}" srcOrd="0" destOrd="0" presId="urn:microsoft.com/office/officeart/2005/8/layout/vList6"/>
    <dgm:cxn modelId="{DE8A7DC3-99C9-46E9-B948-4D622E3F69FE}" type="presParOf" srcId="{0DF8BE5B-A18F-4325-BCDD-A620601D15A1}" destId="{B6F4BC1F-7AAD-4096-BF60-553E1B9FEAB7}" srcOrd="0" destOrd="0" presId="urn:microsoft.com/office/officeart/2005/8/layout/vList6"/>
    <dgm:cxn modelId="{FFA954EA-67E5-41A1-A976-1C18EE1F087F}" type="presParOf" srcId="{0DF8BE5B-A18F-4325-BCDD-A620601D15A1}" destId="{31EDA296-6266-48FB-B89B-B780DF6DFC98}" srcOrd="1" destOrd="0" presId="urn:microsoft.com/office/officeart/2005/8/layout/vList6"/>
    <dgm:cxn modelId="{B8181BAE-7254-4E31-A725-E63D20CB8C90}" type="presParOf" srcId="{F88CA1C5-E35B-442B-AD44-3E2E372FB6AE}" destId="{31A42315-3093-4731-B945-5A43C570E30A}" srcOrd="1" destOrd="0" presId="urn:microsoft.com/office/officeart/2005/8/layout/vList6"/>
    <dgm:cxn modelId="{DE2EAF20-4055-4B65-BE7E-C7CCD0586E80}" type="presParOf" srcId="{F88CA1C5-E35B-442B-AD44-3E2E372FB6AE}" destId="{D6ADE2BD-F451-4117-9EC5-65B2DC6D6383}" srcOrd="2" destOrd="0" presId="urn:microsoft.com/office/officeart/2005/8/layout/vList6"/>
    <dgm:cxn modelId="{E20371C9-D1FC-4746-912E-83344550609A}" type="presParOf" srcId="{D6ADE2BD-F451-4117-9EC5-65B2DC6D6383}" destId="{2E6DD5A4-7979-4E41-B862-2197643A6919}" srcOrd="0" destOrd="0" presId="urn:microsoft.com/office/officeart/2005/8/layout/vList6"/>
    <dgm:cxn modelId="{B893800A-E6DB-49C3-B0FA-B469FDF2A9BA}" type="presParOf" srcId="{D6ADE2BD-F451-4117-9EC5-65B2DC6D6383}" destId="{27CC591B-B782-4ADE-A74A-79CF8F8DB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DDF64E-6824-4CD5-845E-E64181BE30A3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C5A7EBA9-9D25-4DC8-AD02-74C35CC8A167}">
      <dgm:prSet phldrT="[文本]"/>
      <dgm:spPr/>
      <dgm:t>
        <a:bodyPr/>
        <a:lstStyle/>
        <a:p>
          <a:r>
            <a:rPr lang="zh-CN" altLang="en-US" dirty="0" smtClean="0"/>
            <a:t>单网络节点虚拟化</a:t>
          </a:r>
          <a:endParaRPr lang="en-US" altLang="zh-CN" dirty="0" smtClean="0"/>
        </a:p>
      </dgm:t>
    </dgm:pt>
    <dgm:pt modelId="{BF5A9C73-6691-443C-BCE4-129A777337C4}" type="par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26BC0EEE-E604-4A38-9406-8584FEF87603}" type="sib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4352DC9E-2D81-4472-85EB-722B720BF976}">
      <dgm:prSet phldrT="[文本]"/>
      <dgm:spPr/>
      <dgm:t>
        <a:bodyPr/>
        <a:lstStyle/>
        <a:p>
          <a:r>
            <a:rPr lang="zh-CN" altLang="en-US" dirty="0" smtClean="0"/>
            <a:t>多网络节点虚拟化</a:t>
          </a:r>
          <a:endParaRPr lang="zh-CN" altLang="en-US" dirty="0"/>
        </a:p>
      </dgm:t>
    </dgm:pt>
    <dgm:pt modelId="{F77D966A-07D7-492B-8CF6-7E61E4EE90BC}" type="par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1A92542E-7254-49DC-86C8-DCEDB4050E9A}" type="sib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21B546DF-1C9A-4473-A3B6-A27D82E5BFD9}">
      <dgm:prSet phldrT="[文本]"/>
      <dgm:spPr/>
      <dgm:t>
        <a:bodyPr/>
        <a:lstStyle/>
        <a:p>
          <a:r>
            <a:rPr lang="zh-CN" altLang="en-US" dirty="0" smtClean="0"/>
            <a:t>网络区域虚拟化</a:t>
          </a:r>
          <a:endParaRPr lang="zh-CN" altLang="en-US" dirty="0"/>
        </a:p>
      </dgm:t>
    </dgm:pt>
    <dgm:pt modelId="{B138525E-EE85-43BD-A809-AAE7882C7A90}" type="par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13F55A11-B91B-41B3-970C-22F4BEE029E7}" type="sib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6130DF0F-B307-4AEE-A227-1B4033D23CD8}">
      <dgm:prSet phldrT="[文本]"/>
      <dgm:spPr/>
      <dgm:t>
        <a:bodyPr/>
        <a:lstStyle/>
        <a:p>
          <a:r>
            <a:rPr lang="zh-CN" altLang="en-US" dirty="0" smtClean="0"/>
            <a:t>虚拟交换机</a:t>
          </a:r>
          <a:endParaRPr lang="en-US" altLang="zh-CN" dirty="0" smtClean="0"/>
        </a:p>
      </dgm:t>
    </dgm:pt>
    <dgm:pt modelId="{92ABB027-88BE-4F61-B87B-6137A22021A0}" type="par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6265A03-A0FE-438F-8883-9450F64F5D4E}" type="sib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9DEF67D-7447-49C1-9B80-F6171A07C237}">
      <dgm:prSet phldrT="[文本]"/>
      <dgm:spPr/>
      <dgm:t>
        <a:bodyPr/>
        <a:lstStyle/>
        <a:p>
          <a:r>
            <a:rPr lang="zh-CN" altLang="en-US" dirty="0" smtClean="0"/>
            <a:t>分布式虚拟交换机</a:t>
          </a:r>
          <a:endParaRPr lang="zh-CN" altLang="en-US" dirty="0"/>
        </a:p>
      </dgm:t>
    </dgm:pt>
    <dgm:pt modelId="{347DEFB0-92C6-486F-8EF2-75A7E1A90ACF}" type="par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DADDF9D4-11AD-49AA-B30B-F861ED15389A}" type="sib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8ADC23D3-3EF3-4E72-8504-618819926508}">
      <dgm:prSet phldrT="[文本]"/>
      <dgm:spPr/>
      <dgm:t>
        <a:bodyPr/>
        <a:lstStyle/>
        <a:p>
          <a:r>
            <a:rPr lang="zh-CN" altLang="en-US" dirty="0" smtClean="0"/>
            <a:t>大范围网络虚拟化</a:t>
          </a:r>
          <a:endParaRPr lang="zh-CN" altLang="en-US" dirty="0"/>
        </a:p>
      </dgm:t>
    </dgm:pt>
    <dgm:pt modelId="{397490CF-38B7-4E85-A2DC-E0502E0CF64C}" type="par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98EBD214-37A5-43B5-8202-4397844FF746}" type="sib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1BD93D00-88D5-4B21-A475-CB2CB2A5E245}">
      <dgm:prSet phldrT="[文本]"/>
      <dgm:spPr/>
      <dgm:t>
        <a:bodyPr/>
        <a:lstStyle/>
        <a:p>
          <a:r>
            <a:rPr lang="zh-CN" altLang="en-US" dirty="0" smtClean="0"/>
            <a:t>在局域实现</a:t>
          </a:r>
          <a:r>
            <a:rPr lang="en-US" altLang="zh-CN" dirty="0" smtClean="0"/>
            <a:t>SDN/</a:t>
          </a:r>
          <a:r>
            <a:rPr lang="en-US" altLang="zh-CN" dirty="0" err="1" smtClean="0"/>
            <a:t>Openflow</a:t>
          </a:r>
          <a:endParaRPr lang="zh-CN" altLang="en-US" dirty="0"/>
        </a:p>
      </dgm:t>
    </dgm:pt>
    <dgm:pt modelId="{41951AA1-62C8-45CE-97AB-60EA73CC62D7}" type="par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308D1729-F691-413D-BEBE-BE008632BACB}" type="sib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54A46E81-E3DE-486B-8A1C-70951CF007A5}">
      <dgm:prSet phldrT="[文本]"/>
      <dgm:spPr/>
      <dgm:t>
        <a:bodyPr/>
        <a:lstStyle/>
        <a:p>
          <a:r>
            <a:rPr lang="zh-CN" altLang="en-US" dirty="0" smtClean="0"/>
            <a:t>？</a:t>
          </a:r>
          <a:endParaRPr lang="zh-CN" altLang="en-US" dirty="0"/>
        </a:p>
      </dgm:t>
    </dgm:pt>
    <dgm:pt modelId="{ACAB5DE5-6161-4AE7-80C4-0E6E98874241}" type="par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B8BCE508-2DB2-4411-B830-9FAD1E602DD0}" type="sib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8297E00B-3C48-4131-ADBE-0537FA3ED361}">
      <dgm:prSet phldrT="[文本]"/>
      <dgm:spPr/>
      <dgm:t>
        <a:bodyPr/>
        <a:lstStyle/>
        <a:p>
          <a:r>
            <a:rPr lang="zh-CN" altLang="en-US" dirty="0" smtClean="0"/>
            <a:t>不同的网络协议层</a:t>
          </a:r>
          <a:endParaRPr lang="en-US" altLang="zh-CN" dirty="0" smtClean="0"/>
        </a:p>
      </dgm:t>
    </dgm:pt>
    <dgm:pt modelId="{791EC534-C9A0-4426-9D69-C5900F0C6E43}" type="par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15F329AE-C461-4C52-8494-470C8987601D}" type="sib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4EB9328E-A6FA-4DA8-9B8E-E65141A0EFA9}" type="pres">
      <dgm:prSet presAssocID="{9FDDF64E-6824-4CD5-845E-E64181BE30A3}" presName="CompostProcess" presStyleCnt="0">
        <dgm:presLayoutVars>
          <dgm:dir/>
          <dgm:resizeHandles val="exact"/>
        </dgm:presLayoutVars>
      </dgm:prSet>
      <dgm:spPr/>
    </dgm:pt>
    <dgm:pt modelId="{A5C9CBE0-AE2C-4F19-ACC7-985B41BFA372}" type="pres">
      <dgm:prSet presAssocID="{9FDDF64E-6824-4CD5-845E-E64181BE30A3}" presName="arrow" presStyleLbl="bgShp" presStyleIdx="0" presStyleCnt="1"/>
      <dgm:spPr/>
    </dgm:pt>
    <dgm:pt modelId="{98855E9E-4B0C-4EA1-8E25-C45C6BFB48CB}" type="pres">
      <dgm:prSet presAssocID="{9FDDF64E-6824-4CD5-845E-E64181BE30A3}" presName="linearProcess" presStyleCnt="0"/>
      <dgm:spPr/>
    </dgm:pt>
    <dgm:pt modelId="{549D1AEA-CB96-4AB2-BB8A-A27EB78BE850}" type="pres">
      <dgm:prSet presAssocID="{8297E00B-3C48-4131-ADBE-0537FA3ED361}" presName="textNode" presStyleLbl="node1" presStyleIdx="0" presStyleCnt="5" custLinFactNeighborX="-33776" custLinFactNeighborY="-42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CBDEE-B7F5-4ADB-93B6-E0C94D0097A5}" type="pres">
      <dgm:prSet presAssocID="{15F329AE-C461-4C52-8494-470C8987601D}" presName="sibTrans" presStyleCnt="0"/>
      <dgm:spPr/>
    </dgm:pt>
    <dgm:pt modelId="{5367B574-4D6D-4B4E-A524-9EA62C2E24D7}" type="pres">
      <dgm:prSet presAssocID="{C5A7EBA9-9D25-4DC8-AD02-74C35CC8A16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C26FE-0126-46B3-86FD-7D198A6D12E4}" type="pres">
      <dgm:prSet presAssocID="{26BC0EEE-E604-4A38-9406-8584FEF87603}" presName="sibTrans" presStyleCnt="0"/>
      <dgm:spPr/>
    </dgm:pt>
    <dgm:pt modelId="{150704F1-89BC-452C-8A36-881E57DA501D}" type="pres">
      <dgm:prSet presAssocID="{4352DC9E-2D81-4472-85EB-722B720BF97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32E16-19A1-49B7-B690-E92CF46BE197}" type="pres">
      <dgm:prSet presAssocID="{1A92542E-7254-49DC-86C8-DCEDB4050E9A}" presName="sibTrans" presStyleCnt="0"/>
      <dgm:spPr/>
    </dgm:pt>
    <dgm:pt modelId="{DB9B2309-E7ED-4C6B-9744-57C77DF02366}" type="pres">
      <dgm:prSet presAssocID="{21B546DF-1C9A-4473-A3B6-A27D82E5BFD9}" presName="textNode" presStyleLbl="node1" presStyleIdx="3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16FF90-90D2-4807-8ADD-867A719D727F}" type="pres">
      <dgm:prSet presAssocID="{13F55A11-B91B-41B3-970C-22F4BEE029E7}" presName="sibTrans" presStyleCnt="0"/>
      <dgm:spPr/>
    </dgm:pt>
    <dgm:pt modelId="{FD46874B-027B-4F13-940A-2A1E322F6D82}" type="pres">
      <dgm:prSet presAssocID="{8ADC23D3-3EF3-4E72-8504-618819926508}" presName="textNode" presStyleLbl="node1" presStyleIdx="4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CAD11A-39B8-43A0-94B0-13C75AEFF183}" type="presOf" srcId="{C5A7EBA9-9D25-4DC8-AD02-74C35CC8A167}" destId="{5367B574-4D6D-4B4E-A524-9EA62C2E24D7}" srcOrd="0" destOrd="0" presId="urn:microsoft.com/office/officeart/2005/8/layout/hProcess9"/>
    <dgm:cxn modelId="{89FB4DE9-56C3-4BC1-8404-3551D3A2A9F3}" srcId="{C5A7EBA9-9D25-4DC8-AD02-74C35CC8A167}" destId="{6130DF0F-B307-4AEE-A227-1B4033D23CD8}" srcOrd="0" destOrd="0" parTransId="{92ABB027-88BE-4F61-B87B-6137A22021A0}" sibTransId="{26265A03-A0FE-438F-8883-9450F64F5D4E}"/>
    <dgm:cxn modelId="{8450CF7C-F209-46C6-82AF-06B61D336738}" srcId="{21B546DF-1C9A-4473-A3B6-A27D82E5BFD9}" destId="{1BD93D00-88D5-4B21-A475-CB2CB2A5E245}" srcOrd="0" destOrd="0" parTransId="{41951AA1-62C8-45CE-97AB-60EA73CC62D7}" sibTransId="{308D1729-F691-413D-BEBE-BE008632BACB}"/>
    <dgm:cxn modelId="{03004B97-866A-49C6-9C45-2D148CD597F2}" type="presOf" srcId="{9FDDF64E-6824-4CD5-845E-E64181BE30A3}" destId="{4EB9328E-A6FA-4DA8-9B8E-E65141A0EFA9}" srcOrd="0" destOrd="0" presId="urn:microsoft.com/office/officeart/2005/8/layout/hProcess9"/>
    <dgm:cxn modelId="{F4B7CA36-8793-4C54-9B9F-DCBA2AB7D2A6}" type="presOf" srcId="{8297E00B-3C48-4131-ADBE-0537FA3ED361}" destId="{549D1AEA-CB96-4AB2-BB8A-A27EB78BE850}" srcOrd="0" destOrd="0" presId="urn:microsoft.com/office/officeart/2005/8/layout/hProcess9"/>
    <dgm:cxn modelId="{D856BD01-B1D3-4FE9-9710-D8F70AE959B8}" srcId="{4352DC9E-2D81-4472-85EB-722B720BF976}" destId="{29DEF67D-7447-49C1-9B80-F6171A07C237}" srcOrd="0" destOrd="0" parTransId="{347DEFB0-92C6-486F-8EF2-75A7E1A90ACF}" sibTransId="{DADDF9D4-11AD-49AA-B30B-F861ED15389A}"/>
    <dgm:cxn modelId="{AF1FFA11-AB40-4492-9CB4-23583BD56485}" type="presOf" srcId="{21B546DF-1C9A-4473-A3B6-A27D82E5BFD9}" destId="{DB9B2309-E7ED-4C6B-9744-57C77DF02366}" srcOrd="0" destOrd="0" presId="urn:microsoft.com/office/officeart/2005/8/layout/hProcess9"/>
    <dgm:cxn modelId="{8DCFA8E4-9CA9-4EE4-98E3-72C1804897A1}" srcId="{8ADC23D3-3EF3-4E72-8504-618819926508}" destId="{54A46E81-E3DE-486B-8A1C-70951CF007A5}" srcOrd="0" destOrd="0" parTransId="{ACAB5DE5-6161-4AE7-80C4-0E6E98874241}" sibTransId="{B8BCE508-2DB2-4411-B830-9FAD1E602DD0}"/>
    <dgm:cxn modelId="{E16704B9-B93F-4307-96FF-8824A00BE6DD}" srcId="{9FDDF64E-6824-4CD5-845E-E64181BE30A3}" destId="{4352DC9E-2D81-4472-85EB-722B720BF976}" srcOrd="2" destOrd="0" parTransId="{F77D966A-07D7-492B-8CF6-7E61E4EE90BC}" sibTransId="{1A92542E-7254-49DC-86C8-DCEDB4050E9A}"/>
    <dgm:cxn modelId="{C48DFD3A-9F56-4570-8084-CCDA4C6228F3}" srcId="{9FDDF64E-6824-4CD5-845E-E64181BE30A3}" destId="{8ADC23D3-3EF3-4E72-8504-618819926508}" srcOrd="4" destOrd="0" parTransId="{397490CF-38B7-4E85-A2DC-E0502E0CF64C}" sibTransId="{98EBD214-37A5-43B5-8202-4397844FF746}"/>
    <dgm:cxn modelId="{191908CB-3FA2-4DAD-A673-B033BE416B1C}" srcId="{9FDDF64E-6824-4CD5-845E-E64181BE30A3}" destId="{C5A7EBA9-9D25-4DC8-AD02-74C35CC8A167}" srcOrd="1" destOrd="0" parTransId="{BF5A9C73-6691-443C-BCE4-129A777337C4}" sibTransId="{26BC0EEE-E604-4A38-9406-8584FEF87603}"/>
    <dgm:cxn modelId="{C2C5A5D7-BB48-45C6-8E01-7F36F408CC3C}" type="presOf" srcId="{4352DC9E-2D81-4472-85EB-722B720BF976}" destId="{150704F1-89BC-452C-8A36-881E57DA501D}" srcOrd="0" destOrd="0" presId="urn:microsoft.com/office/officeart/2005/8/layout/hProcess9"/>
    <dgm:cxn modelId="{E32DF32D-73C2-4045-A02C-7D9FF2F0316F}" type="presOf" srcId="{54A46E81-E3DE-486B-8A1C-70951CF007A5}" destId="{FD46874B-027B-4F13-940A-2A1E322F6D82}" srcOrd="0" destOrd="1" presId="urn:microsoft.com/office/officeart/2005/8/layout/hProcess9"/>
    <dgm:cxn modelId="{863D65CE-8A22-4842-931A-DF82543ACA13}" srcId="{9FDDF64E-6824-4CD5-845E-E64181BE30A3}" destId="{21B546DF-1C9A-4473-A3B6-A27D82E5BFD9}" srcOrd="3" destOrd="0" parTransId="{B138525E-EE85-43BD-A809-AAE7882C7A90}" sibTransId="{13F55A11-B91B-41B3-970C-22F4BEE029E7}"/>
    <dgm:cxn modelId="{C421C9EE-51E2-433D-AD21-266F69D14323}" type="presOf" srcId="{1BD93D00-88D5-4B21-A475-CB2CB2A5E245}" destId="{DB9B2309-E7ED-4C6B-9744-57C77DF02366}" srcOrd="0" destOrd="1" presId="urn:microsoft.com/office/officeart/2005/8/layout/hProcess9"/>
    <dgm:cxn modelId="{3859F5FC-80D9-4942-A713-12468FD2E31A}" type="presOf" srcId="{8ADC23D3-3EF3-4E72-8504-618819926508}" destId="{FD46874B-027B-4F13-940A-2A1E322F6D82}" srcOrd="0" destOrd="0" presId="urn:microsoft.com/office/officeart/2005/8/layout/hProcess9"/>
    <dgm:cxn modelId="{23E1139B-AECF-4F85-A03C-4D85C5DA9A66}" srcId="{9FDDF64E-6824-4CD5-845E-E64181BE30A3}" destId="{8297E00B-3C48-4131-ADBE-0537FA3ED361}" srcOrd="0" destOrd="0" parTransId="{791EC534-C9A0-4426-9D69-C5900F0C6E43}" sibTransId="{15F329AE-C461-4C52-8494-470C8987601D}"/>
    <dgm:cxn modelId="{36A907A1-2667-4826-ABB4-0F413E640336}" type="presOf" srcId="{6130DF0F-B307-4AEE-A227-1B4033D23CD8}" destId="{5367B574-4D6D-4B4E-A524-9EA62C2E24D7}" srcOrd="0" destOrd="1" presId="urn:microsoft.com/office/officeart/2005/8/layout/hProcess9"/>
    <dgm:cxn modelId="{8CE48053-EC20-4DDF-9277-766C09C13996}" type="presOf" srcId="{29DEF67D-7447-49C1-9B80-F6171A07C237}" destId="{150704F1-89BC-452C-8A36-881E57DA501D}" srcOrd="0" destOrd="1" presId="urn:microsoft.com/office/officeart/2005/8/layout/hProcess9"/>
    <dgm:cxn modelId="{C9849BE0-A973-4839-897E-238A259F5B99}" type="presParOf" srcId="{4EB9328E-A6FA-4DA8-9B8E-E65141A0EFA9}" destId="{A5C9CBE0-AE2C-4F19-ACC7-985B41BFA372}" srcOrd="0" destOrd="0" presId="urn:microsoft.com/office/officeart/2005/8/layout/hProcess9"/>
    <dgm:cxn modelId="{13733FC7-5F7F-4C57-8782-A97DE5E94FB3}" type="presParOf" srcId="{4EB9328E-A6FA-4DA8-9B8E-E65141A0EFA9}" destId="{98855E9E-4B0C-4EA1-8E25-C45C6BFB48CB}" srcOrd="1" destOrd="0" presId="urn:microsoft.com/office/officeart/2005/8/layout/hProcess9"/>
    <dgm:cxn modelId="{951C71BB-B5F9-47C0-B121-E9323256FBC1}" type="presParOf" srcId="{98855E9E-4B0C-4EA1-8E25-C45C6BFB48CB}" destId="{549D1AEA-CB96-4AB2-BB8A-A27EB78BE850}" srcOrd="0" destOrd="0" presId="urn:microsoft.com/office/officeart/2005/8/layout/hProcess9"/>
    <dgm:cxn modelId="{ECAF35B7-25AA-49FE-A7A5-481D19A910A8}" type="presParOf" srcId="{98855E9E-4B0C-4EA1-8E25-C45C6BFB48CB}" destId="{C59CBDEE-B7F5-4ADB-93B6-E0C94D0097A5}" srcOrd="1" destOrd="0" presId="urn:microsoft.com/office/officeart/2005/8/layout/hProcess9"/>
    <dgm:cxn modelId="{BD3D2490-EE63-4699-B1C0-22BB938464F7}" type="presParOf" srcId="{98855E9E-4B0C-4EA1-8E25-C45C6BFB48CB}" destId="{5367B574-4D6D-4B4E-A524-9EA62C2E24D7}" srcOrd="2" destOrd="0" presId="urn:microsoft.com/office/officeart/2005/8/layout/hProcess9"/>
    <dgm:cxn modelId="{FBE1C118-EB60-470F-834D-91DF14D2846B}" type="presParOf" srcId="{98855E9E-4B0C-4EA1-8E25-C45C6BFB48CB}" destId="{448C26FE-0126-46B3-86FD-7D198A6D12E4}" srcOrd="3" destOrd="0" presId="urn:microsoft.com/office/officeart/2005/8/layout/hProcess9"/>
    <dgm:cxn modelId="{3E08982C-5B11-45B5-86A7-C58BC9CBAF64}" type="presParOf" srcId="{98855E9E-4B0C-4EA1-8E25-C45C6BFB48CB}" destId="{150704F1-89BC-452C-8A36-881E57DA501D}" srcOrd="4" destOrd="0" presId="urn:microsoft.com/office/officeart/2005/8/layout/hProcess9"/>
    <dgm:cxn modelId="{14379BB8-B9C6-40D9-8D55-B1AD0789341D}" type="presParOf" srcId="{98855E9E-4B0C-4EA1-8E25-C45C6BFB48CB}" destId="{AAF32E16-19A1-49B7-B690-E92CF46BE197}" srcOrd="5" destOrd="0" presId="urn:microsoft.com/office/officeart/2005/8/layout/hProcess9"/>
    <dgm:cxn modelId="{101ACD4E-DDE3-424F-82CD-6020CEE0CCBE}" type="presParOf" srcId="{98855E9E-4B0C-4EA1-8E25-C45C6BFB48CB}" destId="{DB9B2309-E7ED-4C6B-9744-57C77DF02366}" srcOrd="6" destOrd="0" presId="urn:microsoft.com/office/officeart/2005/8/layout/hProcess9"/>
    <dgm:cxn modelId="{D1669AD0-8ECC-4C74-B3E1-630CE93A4CBA}" type="presParOf" srcId="{98855E9E-4B0C-4EA1-8E25-C45C6BFB48CB}" destId="{7E16FF90-90D2-4807-8ADD-867A719D727F}" srcOrd="7" destOrd="0" presId="urn:microsoft.com/office/officeart/2005/8/layout/hProcess9"/>
    <dgm:cxn modelId="{DA85A74C-DFC5-4AD7-A4C3-7F57A96415F3}" type="presParOf" srcId="{98855E9E-4B0C-4EA1-8E25-C45C6BFB48CB}" destId="{FD46874B-027B-4F13-940A-2A1E322F6D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DDF64E-6824-4CD5-845E-E64181BE30A3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C5A7EBA9-9D25-4DC8-AD02-74C35CC8A167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dirty="0" smtClean="0"/>
            <a:t>单网络节点虚拟化</a:t>
          </a:r>
          <a:endParaRPr lang="en-US" altLang="zh-CN" dirty="0" smtClean="0"/>
        </a:p>
      </dgm:t>
    </dgm:pt>
    <dgm:pt modelId="{BF5A9C73-6691-443C-BCE4-129A777337C4}" type="par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26BC0EEE-E604-4A38-9406-8584FEF87603}" type="sib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4352DC9E-2D81-4472-85EB-722B720BF976}">
      <dgm:prSet phldrT="[文本]"/>
      <dgm:spPr/>
      <dgm:t>
        <a:bodyPr/>
        <a:lstStyle/>
        <a:p>
          <a:r>
            <a:rPr lang="zh-CN" altLang="en-US" dirty="0" smtClean="0"/>
            <a:t>多网络节点虚拟化</a:t>
          </a:r>
          <a:endParaRPr lang="zh-CN" altLang="en-US" dirty="0"/>
        </a:p>
      </dgm:t>
    </dgm:pt>
    <dgm:pt modelId="{F77D966A-07D7-492B-8CF6-7E61E4EE90BC}" type="par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1A92542E-7254-49DC-86C8-DCEDB4050E9A}" type="sib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21B546DF-1C9A-4473-A3B6-A27D82E5BFD9}">
      <dgm:prSet phldrT="[文本]"/>
      <dgm:spPr/>
      <dgm:t>
        <a:bodyPr/>
        <a:lstStyle/>
        <a:p>
          <a:r>
            <a:rPr lang="zh-CN" altLang="en-US" dirty="0" smtClean="0"/>
            <a:t>网络区域虚拟化</a:t>
          </a:r>
          <a:endParaRPr lang="zh-CN" altLang="en-US" dirty="0"/>
        </a:p>
      </dgm:t>
    </dgm:pt>
    <dgm:pt modelId="{B138525E-EE85-43BD-A809-AAE7882C7A90}" type="par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13F55A11-B91B-41B3-970C-22F4BEE029E7}" type="sib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6130DF0F-B307-4AEE-A227-1B4033D23CD8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dirty="0" smtClean="0"/>
            <a:t>虚拟交换机</a:t>
          </a:r>
          <a:endParaRPr lang="en-US" altLang="zh-CN" dirty="0" smtClean="0"/>
        </a:p>
      </dgm:t>
    </dgm:pt>
    <dgm:pt modelId="{92ABB027-88BE-4F61-B87B-6137A22021A0}" type="par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6265A03-A0FE-438F-8883-9450F64F5D4E}" type="sib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9DEF67D-7447-49C1-9B80-F6171A07C237}">
      <dgm:prSet phldrT="[文本]"/>
      <dgm:spPr/>
      <dgm:t>
        <a:bodyPr/>
        <a:lstStyle/>
        <a:p>
          <a:r>
            <a:rPr lang="zh-CN" altLang="en-US" dirty="0" smtClean="0"/>
            <a:t>分布式虚拟交换机</a:t>
          </a:r>
          <a:endParaRPr lang="zh-CN" altLang="en-US" dirty="0"/>
        </a:p>
      </dgm:t>
    </dgm:pt>
    <dgm:pt modelId="{347DEFB0-92C6-486F-8EF2-75A7E1A90ACF}" type="par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DADDF9D4-11AD-49AA-B30B-F861ED15389A}" type="sib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8ADC23D3-3EF3-4E72-8504-618819926508}">
      <dgm:prSet phldrT="[文本]"/>
      <dgm:spPr/>
      <dgm:t>
        <a:bodyPr/>
        <a:lstStyle/>
        <a:p>
          <a:r>
            <a:rPr lang="zh-CN" altLang="en-US" dirty="0" smtClean="0"/>
            <a:t>大范围网络虚拟化</a:t>
          </a:r>
          <a:endParaRPr lang="zh-CN" altLang="en-US" dirty="0"/>
        </a:p>
      </dgm:t>
    </dgm:pt>
    <dgm:pt modelId="{397490CF-38B7-4E85-A2DC-E0502E0CF64C}" type="par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98EBD214-37A5-43B5-8202-4397844FF746}" type="sib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1BD93D00-88D5-4B21-A475-CB2CB2A5E245}">
      <dgm:prSet phldrT="[文本]"/>
      <dgm:spPr/>
      <dgm:t>
        <a:bodyPr/>
        <a:lstStyle/>
        <a:p>
          <a:r>
            <a:rPr lang="zh-CN" altLang="en-US" dirty="0" smtClean="0"/>
            <a:t>在局域实现</a:t>
          </a:r>
          <a:r>
            <a:rPr lang="en-US" altLang="zh-CN" dirty="0" smtClean="0"/>
            <a:t>SDN/</a:t>
          </a:r>
          <a:r>
            <a:rPr lang="en-US" altLang="zh-CN" dirty="0" err="1" smtClean="0"/>
            <a:t>Openflow</a:t>
          </a:r>
          <a:endParaRPr lang="zh-CN" altLang="en-US" dirty="0"/>
        </a:p>
      </dgm:t>
    </dgm:pt>
    <dgm:pt modelId="{41951AA1-62C8-45CE-97AB-60EA73CC62D7}" type="par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308D1729-F691-413D-BEBE-BE008632BACB}" type="sib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54A46E81-E3DE-486B-8A1C-70951CF007A5}">
      <dgm:prSet phldrT="[文本]"/>
      <dgm:spPr/>
      <dgm:t>
        <a:bodyPr/>
        <a:lstStyle/>
        <a:p>
          <a:r>
            <a:rPr lang="zh-CN" altLang="en-US" dirty="0" smtClean="0"/>
            <a:t>？</a:t>
          </a:r>
          <a:endParaRPr lang="zh-CN" altLang="en-US" dirty="0"/>
        </a:p>
      </dgm:t>
    </dgm:pt>
    <dgm:pt modelId="{ACAB5DE5-6161-4AE7-80C4-0E6E98874241}" type="par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B8BCE508-2DB2-4411-B830-9FAD1E602DD0}" type="sib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8297E00B-3C48-4131-ADBE-0537FA3ED361}">
      <dgm:prSet phldrT="[文本]"/>
      <dgm:spPr/>
      <dgm:t>
        <a:bodyPr/>
        <a:lstStyle/>
        <a:p>
          <a:r>
            <a:rPr lang="zh-CN" altLang="en-US" dirty="0" smtClean="0"/>
            <a:t>不同的网络协议层</a:t>
          </a:r>
          <a:endParaRPr lang="en-US" altLang="zh-CN" dirty="0" smtClean="0"/>
        </a:p>
      </dgm:t>
    </dgm:pt>
    <dgm:pt modelId="{791EC534-C9A0-4426-9D69-C5900F0C6E43}" type="par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15F329AE-C461-4C52-8494-470C8987601D}" type="sib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4EB9328E-A6FA-4DA8-9B8E-E65141A0EFA9}" type="pres">
      <dgm:prSet presAssocID="{9FDDF64E-6824-4CD5-845E-E64181BE30A3}" presName="CompostProcess" presStyleCnt="0">
        <dgm:presLayoutVars>
          <dgm:dir/>
          <dgm:resizeHandles val="exact"/>
        </dgm:presLayoutVars>
      </dgm:prSet>
      <dgm:spPr/>
    </dgm:pt>
    <dgm:pt modelId="{A5C9CBE0-AE2C-4F19-ACC7-985B41BFA372}" type="pres">
      <dgm:prSet presAssocID="{9FDDF64E-6824-4CD5-845E-E64181BE30A3}" presName="arrow" presStyleLbl="bgShp" presStyleIdx="0" presStyleCnt="1"/>
      <dgm:spPr/>
    </dgm:pt>
    <dgm:pt modelId="{98855E9E-4B0C-4EA1-8E25-C45C6BFB48CB}" type="pres">
      <dgm:prSet presAssocID="{9FDDF64E-6824-4CD5-845E-E64181BE30A3}" presName="linearProcess" presStyleCnt="0"/>
      <dgm:spPr/>
    </dgm:pt>
    <dgm:pt modelId="{549D1AEA-CB96-4AB2-BB8A-A27EB78BE850}" type="pres">
      <dgm:prSet presAssocID="{8297E00B-3C48-4131-ADBE-0537FA3ED361}" presName="textNode" presStyleLbl="node1" presStyleIdx="0" presStyleCnt="5" custLinFactNeighborX="-33776" custLinFactNeighborY="-42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CBDEE-B7F5-4ADB-93B6-E0C94D0097A5}" type="pres">
      <dgm:prSet presAssocID="{15F329AE-C461-4C52-8494-470C8987601D}" presName="sibTrans" presStyleCnt="0"/>
      <dgm:spPr/>
    </dgm:pt>
    <dgm:pt modelId="{5367B574-4D6D-4B4E-A524-9EA62C2E24D7}" type="pres">
      <dgm:prSet presAssocID="{C5A7EBA9-9D25-4DC8-AD02-74C35CC8A16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C26FE-0126-46B3-86FD-7D198A6D12E4}" type="pres">
      <dgm:prSet presAssocID="{26BC0EEE-E604-4A38-9406-8584FEF87603}" presName="sibTrans" presStyleCnt="0"/>
      <dgm:spPr/>
    </dgm:pt>
    <dgm:pt modelId="{150704F1-89BC-452C-8A36-881E57DA501D}" type="pres">
      <dgm:prSet presAssocID="{4352DC9E-2D81-4472-85EB-722B720BF97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32E16-19A1-49B7-B690-E92CF46BE197}" type="pres">
      <dgm:prSet presAssocID="{1A92542E-7254-49DC-86C8-DCEDB4050E9A}" presName="sibTrans" presStyleCnt="0"/>
      <dgm:spPr/>
    </dgm:pt>
    <dgm:pt modelId="{DB9B2309-E7ED-4C6B-9744-57C77DF02366}" type="pres">
      <dgm:prSet presAssocID="{21B546DF-1C9A-4473-A3B6-A27D82E5BFD9}" presName="textNode" presStyleLbl="node1" presStyleIdx="3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16FF90-90D2-4807-8ADD-867A719D727F}" type="pres">
      <dgm:prSet presAssocID="{13F55A11-B91B-41B3-970C-22F4BEE029E7}" presName="sibTrans" presStyleCnt="0"/>
      <dgm:spPr/>
    </dgm:pt>
    <dgm:pt modelId="{FD46874B-027B-4F13-940A-2A1E322F6D82}" type="pres">
      <dgm:prSet presAssocID="{8ADC23D3-3EF3-4E72-8504-618819926508}" presName="textNode" presStyleLbl="node1" presStyleIdx="4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5469758-916D-4D4A-B576-445431982888}" type="presOf" srcId="{8297E00B-3C48-4131-ADBE-0537FA3ED361}" destId="{549D1AEA-CB96-4AB2-BB8A-A27EB78BE850}" srcOrd="0" destOrd="0" presId="urn:microsoft.com/office/officeart/2005/8/layout/hProcess9"/>
    <dgm:cxn modelId="{89FB4DE9-56C3-4BC1-8404-3551D3A2A9F3}" srcId="{C5A7EBA9-9D25-4DC8-AD02-74C35CC8A167}" destId="{6130DF0F-B307-4AEE-A227-1B4033D23CD8}" srcOrd="0" destOrd="0" parTransId="{92ABB027-88BE-4F61-B87B-6137A22021A0}" sibTransId="{26265A03-A0FE-438F-8883-9450F64F5D4E}"/>
    <dgm:cxn modelId="{8450CF7C-F209-46C6-82AF-06B61D336738}" srcId="{21B546DF-1C9A-4473-A3B6-A27D82E5BFD9}" destId="{1BD93D00-88D5-4B21-A475-CB2CB2A5E245}" srcOrd="0" destOrd="0" parTransId="{41951AA1-62C8-45CE-97AB-60EA73CC62D7}" sibTransId="{308D1729-F691-413D-BEBE-BE008632BACB}"/>
    <dgm:cxn modelId="{AF10BC52-3FFE-4B25-938B-FA9BE10F0591}" type="presOf" srcId="{4352DC9E-2D81-4472-85EB-722B720BF976}" destId="{150704F1-89BC-452C-8A36-881E57DA501D}" srcOrd="0" destOrd="0" presId="urn:microsoft.com/office/officeart/2005/8/layout/hProcess9"/>
    <dgm:cxn modelId="{D856BD01-B1D3-4FE9-9710-D8F70AE959B8}" srcId="{4352DC9E-2D81-4472-85EB-722B720BF976}" destId="{29DEF67D-7447-49C1-9B80-F6171A07C237}" srcOrd="0" destOrd="0" parTransId="{347DEFB0-92C6-486F-8EF2-75A7E1A90ACF}" sibTransId="{DADDF9D4-11AD-49AA-B30B-F861ED15389A}"/>
    <dgm:cxn modelId="{A030E295-A81B-484D-97ED-3FB64CE18B9D}" type="presOf" srcId="{54A46E81-E3DE-486B-8A1C-70951CF007A5}" destId="{FD46874B-027B-4F13-940A-2A1E322F6D82}" srcOrd="0" destOrd="1" presId="urn:microsoft.com/office/officeart/2005/8/layout/hProcess9"/>
    <dgm:cxn modelId="{A4504D8A-F3FA-4373-89D3-E0900C58F852}" type="presOf" srcId="{8ADC23D3-3EF3-4E72-8504-618819926508}" destId="{FD46874B-027B-4F13-940A-2A1E322F6D82}" srcOrd="0" destOrd="0" presId="urn:microsoft.com/office/officeart/2005/8/layout/hProcess9"/>
    <dgm:cxn modelId="{B19D6AE2-C1A0-4F4E-AA6D-A7859C0F9C62}" type="presOf" srcId="{C5A7EBA9-9D25-4DC8-AD02-74C35CC8A167}" destId="{5367B574-4D6D-4B4E-A524-9EA62C2E24D7}" srcOrd="0" destOrd="0" presId="urn:microsoft.com/office/officeart/2005/8/layout/hProcess9"/>
    <dgm:cxn modelId="{8DCFA8E4-9CA9-4EE4-98E3-72C1804897A1}" srcId="{8ADC23D3-3EF3-4E72-8504-618819926508}" destId="{54A46E81-E3DE-486B-8A1C-70951CF007A5}" srcOrd="0" destOrd="0" parTransId="{ACAB5DE5-6161-4AE7-80C4-0E6E98874241}" sibTransId="{B8BCE508-2DB2-4411-B830-9FAD1E602DD0}"/>
    <dgm:cxn modelId="{E16704B9-B93F-4307-96FF-8824A00BE6DD}" srcId="{9FDDF64E-6824-4CD5-845E-E64181BE30A3}" destId="{4352DC9E-2D81-4472-85EB-722B720BF976}" srcOrd="2" destOrd="0" parTransId="{F77D966A-07D7-492B-8CF6-7E61E4EE90BC}" sibTransId="{1A92542E-7254-49DC-86C8-DCEDB4050E9A}"/>
    <dgm:cxn modelId="{C48DFD3A-9F56-4570-8084-CCDA4C6228F3}" srcId="{9FDDF64E-6824-4CD5-845E-E64181BE30A3}" destId="{8ADC23D3-3EF3-4E72-8504-618819926508}" srcOrd="4" destOrd="0" parTransId="{397490CF-38B7-4E85-A2DC-E0502E0CF64C}" sibTransId="{98EBD214-37A5-43B5-8202-4397844FF746}"/>
    <dgm:cxn modelId="{BA5BBE98-0C49-41DC-A68A-0D0FBDBA3834}" type="presOf" srcId="{9FDDF64E-6824-4CD5-845E-E64181BE30A3}" destId="{4EB9328E-A6FA-4DA8-9B8E-E65141A0EFA9}" srcOrd="0" destOrd="0" presId="urn:microsoft.com/office/officeart/2005/8/layout/hProcess9"/>
    <dgm:cxn modelId="{191908CB-3FA2-4DAD-A673-B033BE416B1C}" srcId="{9FDDF64E-6824-4CD5-845E-E64181BE30A3}" destId="{C5A7EBA9-9D25-4DC8-AD02-74C35CC8A167}" srcOrd="1" destOrd="0" parTransId="{BF5A9C73-6691-443C-BCE4-129A777337C4}" sibTransId="{26BC0EEE-E604-4A38-9406-8584FEF87603}"/>
    <dgm:cxn modelId="{EA29D3C8-B2E2-4DBD-9069-E7EFFF7EA921}" type="presOf" srcId="{1BD93D00-88D5-4B21-A475-CB2CB2A5E245}" destId="{DB9B2309-E7ED-4C6B-9744-57C77DF02366}" srcOrd="0" destOrd="1" presId="urn:microsoft.com/office/officeart/2005/8/layout/hProcess9"/>
    <dgm:cxn modelId="{863D65CE-8A22-4842-931A-DF82543ACA13}" srcId="{9FDDF64E-6824-4CD5-845E-E64181BE30A3}" destId="{21B546DF-1C9A-4473-A3B6-A27D82E5BFD9}" srcOrd="3" destOrd="0" parTransId="{B138525E-EE85-43BD-A809-AAE7882C7A90}" sibTransId="{13F55A11-B91B-41B3-970C-22F4BEE029E7}"/>
    <dgm:cxn modelId="{23E1139B-AECF-4F85-A03C-4D85C5DA9A66}" srcId="{9FDDF64E-6824-4CD5-845E-E64181BE30A3}" destId="{8297E00B-3C48-4131-ADBE-0537FA3ED361}" srcOrd="0" destOrd="0" parTransId="{791EC534-C9A0-4426-9D69-C5900F0C6E43}" sibTransId="{15F329AE-C461-4C52-8494-470C8987601D}"/>
    <dgm:cxn modelId="{3D7FE2FD-40CC-4F76-BCF3-8F39610FFA55}" type="presOf" srcId="{6130DF0F-B307-4AEE-A227-1B4033D23CD8}" destId="{5367B574-4D6D-4B4E-A524-9EA62C2E24D7}" srcOrd="0" destOrd="1" presId="urn:microsoft.com/office/officeart/2005/8/layout/hProcess9"/>
    <dgm:cxn modelId="{3E326F70-0C8B-457C-B4CA-975BAF4379D2}" type="presOf" srcId="{21B546DF-1C9A-4473-A3B6-A27D82E5BFD9}" destId="{DB9B2309-E7ED-4C6B-9744-57C77DF02366}" srcOrd="0" destOrd="0" presId="urn:microsoft.com/office/officeart/2005/8/layout/hProcess9"/>
    <dgm:cxn modelId="{4213A20F-DA14-4C26-9B5D-0D3052E32566}" type="presOf" srcId="{29DEF67D-7447-49C1-9B80-F6171A07C237}" destId="{150704F1-89BC-452C-8A36-881E57DA501D}" srcOrd="0" destOrd="1" presId="urn:microsoft.com/office/officeart/2005/8/layout/hProcess9"/>
    <dgm:cxn modelId="{AB60CF43-A6F2-411C-A424-FAF07751844D}" type="presParOf" srcId="{4EB9328E-A6FA-4DA8-9B8E-E65141A0EFA9}" destId="{A5C9CBE0-AE2C-4F19-ACC7-985B41BFA372}" srcOrd="0" destOrd="0" presId="urn:microsoft.com/office/officeart/2005/8/layout/hProcess9"/>
    <dgm:cxn modelId="{C6361582-216D-4729-8A92-75F1DD33F659}" type="presParOf" srcId="{4EB9328E-A6FA-4DA8-9B8E-E65141A0EFA9}" destId="{98855E9E-4B0C-4EA1-8E25-C45C6BFB48CB}" srcOrd="1" destOrd="0" presId="urn:microsoft.com/office/officeart/2005/8/layout/hProcess9"/>
    <dgm:cxn modelId="{EC4D403E-DE3F-4D42-9A47-5346A284C129}" type="presParOf" srcId="{98855E9E-4B0C-4EA1-8E25-C45C6BFB48CB}" destId="{549D1AEA-CB96-4AB2-BB8A-A27EB78BE850}" srcOrd="0" destOrd="0" presId="urn:microsoft.com/office/officeart/2005/8/layout/hProcess9"/>
    <dgm:cxn modelId="{E9258E64-33AB-40B1-905D-771CA636B2AB}" type="presParOf" srcId="{98855E9E-4B0C-4EA1-8E25-C45C6BFB48CB}" destId="{C59CBDEE-B7F5-4ADB-93B6-E0C94D0097A5}" srcOrd="1" destOrd="0" presId="urn:microsoft.com/office/officeart/2005/8/layout/hProcess9"/>
    <dgm:cxn modelId="{E6D64205-D1C5-4D68-8FE8-80CDA1673B9C}" type="presParOf" srcId="{98855E9E-4B0C-4EA1-8E25-C45C6BFB48CB}" destId="{5367B574-4D6D-4B4E-A524-9EA62C2E24D7}" srcOrd="2" destOrd="0" presId="urn:microsoft.com/office/officeart/2005/8/layout/hProcess9"/>
    <dgm:cxn modelId="{8CF9A8AE-A16B-4329-B9CE-34ACA266580A}" type="presParOf" srcId="{98855E9E-4B0C-4EA1-8E25-C45C6BFB48CB}" destId="{448C26FE-0126-46B3-86FD-7D198A6D12E4}" srcOrd="3" destOrd="0" presId="urn:microsoft.com/office/officeart/2005/8/layout/hProcess9"/>
    <dgm:cxn modelId="{FFD3FA82-4110-4A8D-BA8A-6EF622D7ACA3}" type="presParOf" srcId="{98855E9E-4B0C-4EA1-8E25-C45C6BFB48CB}" destId="{150704F1-89BC-452C-8A36-881E57DA501D}" srcOrd="4" destOrd="0" presId="urn:microsoft.com/office/officeart/2005/8/layout/hProcess9"/>
    <dgm:cxn modelId="{432AE11D-F63C-4357-8EFD-C7D4EC6786CF}" type="presParOf" srcId="{98855E9E-4B0C-4EA1-8E25-C45C6BFB48CB}" destId="{AAF32E16-19A1-49B7-B690-E92CF46BE197}" srcOrd="5" destOrd="0" presId="urn:microsoft.com/office/officeart/2005/8/layout/hProcess9"/>
    <dgm:cxn modelId="{088F4382-6974-430E-A0A8-4006ED0D72B4}" type="presParOf" srcId="{98855E9E-4B0C-4EA1-8E25-C45C6BFB48CB}" destId="{DB9B2309-E7ED-4C6B-9744-57C77DF02366}" srcOrd="6" destOrd="0" presId="urn:microsoft.com/office/officeart/2005/8/layout/hProcess9"/>
    <dgm:cxn modelId="{BBD1F427-EBDB-42D2-8B77-3A69F50E7A39}" type="presParOf" srcId="{98855E9E-4B0C-4EA1-8E25-C45C6BFB48CB}" destId="{7E16FF90-90D2-4807-8ADD-867A719D727F}" srcOrd="7" destOrd="0" presId="urn:microsoft.com/office/officeart/2005/8/layout/hProcess9"/>
    <dgm:cxn modelId="{DAADB11E-BC18-43B4-8828-E6E0AC2A7998}" type="presParOf" srcId="{98855E9E-4B0C-4EA1-8E25-C45C6BFB48CB}" destId="{FD46874B-027B-4F13-940A-2A1E322F6D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DDF64E-6824-4CD5-845E-E64181BE30A3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C5A7EBA9-9D25-4DC8-AD02-74C35CC8A167}">
      <dgm:prSet phldrT="[文本]"/>
      <dgm:spPr/>
      <dgm:t>
        <a:bodyPr/>
        <a:lstStyle/>
        <a:p>
          <a:r>
            <a:rPr lang="zh-CN" altLang="en-US" dirty="0" smtClean="0"/>
            <a:t>单网络节点虚拟化</a:t>
          </a:r>
          <a:endParaRPr lang="en-US" altLang="zh-CN" dirty="0" smtClean="0"/>
        </a:p>
      </dgm:t>
    </dgm:pt>
    <dgm:pt modelId="{BF5A9C73-6691-443C-BCE4-129A777337C4}" type="par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26BC0EEE-E604-4A38-9406-8584FEF87603}" type="sib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4352DC9E-2D81-4472-85EB-722B720BF976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dirty="0" smtClean="0"/>
            <a:t>多网络节点虚拟化</a:t>
          </a:r>
          <a:endParaRPr lang="zh-CN" altLang="en-US" dirty="0"/>
        </a:p>
      </dgm:t>
    </dgm:pt>
    <dgm:pt modelId="{F77D966A-07D7-492B-8CF6-7E61E4EE90BC}" type="par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1A92542E-7254-49DC-86C8-DCEDB4050E9A}" type="sib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21B546DF-1C9A-4473-A3B6-A27D82E5BFD9}">
      <dgm:prSet phldrT="[文本]"/>
      <dgm:spPr/>
      <dgm:t>
        <a:bodyPr/>
        <a:lstStyle/>
        <a:p>
          <a:r>
            <a:rPr lang="zh-CN" altLang="en-US" dirty="0" smtClean="0"/>
            <a:t>网络区域虚拟化</a:t>
          </a:r>
          <a:endParaRPr lang="zh-CN" altLang="en-US" dirty="0"/>
        </a:p>
      </dgm:t>
    </dgm:pt>
    <dgm:pt modelId="{B138525E-EE85-43BD-A809-AAE7882C7A90}" type="par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13F55A11-B91B-41B3-970C-22F4BEE029E7}" type="sib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6130DF0F-B307-4AEE-A227-1B4033D23CD8}">
      <dgm:prSet phldrT="[文本]"/>
      <dgm:spPr/>
      <dgm:t>
        <a:bodyPr/>
        <a:lstStyle/>
        <a:p>
          <a:r>
            <a:rPr lang="zh-CN" altLang="en-US" dirty="0" smtClean="0"/>
            <a:t>虚拟交换机</a:t>
          </a:r>
          <a:endParaRPr lang="en-US" altLang="zh-CN" dirty="0" smtClean="0"/>
        </a:p>
      </dgm:t>
    </dgm:pt>
    <dgm:pt modelId="{92ABB027-88BE-4F61-B87B-6137A22021A0}" type="par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6265A03-A0FE-438F-8883-9450F64F5D4E}" type="sib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9DEF67D-7447-49C1-9B80-F6171A07C237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dirty="0" smtClean="0"/>
            <a:t>分布式虚拟交换机</a:t>
          </a:r>
          <a:endParaRPr lang="zh-CN" altLang="en-US" dirty="0"/>
        </a:p>
      </dgm:t>
    </dgm:pt>
    <dgm:pt modelId="{347DEFB0-92C6-486F-8EF2-75A7E1A90ACF}" type="par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DADDF9D4-11AD-49AA-B30B-F861ED15389A}" type="sib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8ADC23D3-3EF3-4E72-8504-618819926508}">
      <dgm:prSet phldrT="[文本]"/>
      <dgm:spPr/>
      <dgm:t>
        <a:bodyPr/>
        <a:lstStyle/>
        <a:p>
          <a:r>
            <a:rPr lang="zh-CN" altLang="en-US" dirty="0" smtClean="0"/>
            <a:t>大范围网络虚拟化</a:t>
          </a:r>
          <a:endParaRPr lang="zh-CN" altLang="en-US" dirty="0"/>
        </a:p>
      </dgm:t>
    </dgm:pt>
    <dgm:pt modelId="{397490CF-38B7-4E85-A2DC-E0502E0CF64C}" type="par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98EBD214-37A5-43B5-8202-4397844FF746}" type="sib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1BD93D00-88D5-4B21-A475-CB2CB2A5E245}">
      <dgm:prSet phldrT="[文本]"/>
      <dgm:spPr/>
      <dgm:t>
        <a:bodyPr/>
        <a:lstStyle/>
        <a:p>
          <a:r>
            <a:rPr lang="zh-CN" altLang="en-US" dirty="0" smtClean="0"/>
            <a:t>在局域实现</a:t>
          </a:r>
          <a:r>
            <a:rPr lang="en-US" altLang="zh-CN" dirty="0" smtClean="0"/>
            <a:t>SDN/</a:t>
          </a:r>
          <a:r>
            <a:rPr lang="en-US" altLang="zh-CN" dirty="0" err="1" smtClean="0"/>
            <a:t>Openflow</a:t>
          </a:r>
          <a:endParaRPr lang="zh-CN" altLang="en-US" dirty="0"/>
        </a:p>
      </dgm:t>
    </dgm:pt>
    <dgm:pt modelId="{41951AA1-62C8-45CE-97AB-60EA73CC62D7}" type="par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308D1729-F691-413D-BEBE-BE008632BACB}" type="sib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54A46E81-E3DE-486B-8A1C-70951CF007A5}">
      <dgm:prSet phldrT="[文本]"/>
      <dgm:spPr/>
      <dgm:t>
        <a:bodyPr/>
        <a:lstStyle/>
        <a:p>
          <a:r>
            <a:rPr lang="zh-CN" altLang="en-US" dirty="0" smtClean="0"/>
            <a:t>？</a:t>
          </a:r>
          <a:endParaRPr lang="zh-CN" altLang="en-US" dirty="0"/>
        </a:p>
      </dgm:t>
    </dgm:pt>
    <dgm:pt modelId="{ACAB5DE5-6161-4AE7-80C4-0E6E98874241}" type="par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B8BCE508-2DB2-4411-B830-9FAD1E602DD0}" type="sib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8297E00B-3C48-4131-ADBE-0537FA3ED361}">
      <dgm:prSet phldrT="[文本]"/>
      <dgm:spPr/>
      <dgm:t>
        <a:bodyPr/>
        <a:lstStyle/>
        <a:p>
          <a:r>
            <a:rPr lang="zh-CN" altLang="en-US" dirty="0" smtClean="0"/>
            <a:t>不同的网络协议层</a:t>
          </a:r>
          <a:endParaRPr lang="en-US" altLang="zh-CN" dirty="0" smtClean="0"/>
        </a:p>
      </dgm:t>
    </dgm:pt>
    <dgm:pt modelId="{791EC534-C9A0-4426-9D69-C5900F0C6E43}" type="par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15F329AE-C461-4C52-8494-470C8987601D}" type="sib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4EB9328E-A6FA-4DA8-9B8E-E65141A0EFA9}" type="pres">
      <dgm:prSet presAssocID="{9FDDF64E-6824-4CD5-845E-E64181BE30A3}" presName="CompostProcess" presStyleCnt="0">
        <dgm:presLayoutVars>
          <dgm:dir/>
          <dgm:resizeHandles val="exact"/>
        </dgm:presLayoutVars>
      </dgm:prSet>
      <dgm:spPr/>
    </dgm:pt>
    <dgm:pt modelId="{A5C9CBE0-AE2C-4F19-ACC7-985B41BFA372}" type="pres">
      <dgm:prSet presAssocID="{9FDDF64E-6824-4CD5-845E-E64181BE30A3}" presName="arrow" presStyleLbl="bgShp" presStyleIdx="0" presStyleCnt="1"/>
      <dgm:spPr/>
    </dgm:pt>
    <dgm:pt modelId="{98855E9E-4B0C-4EA1-8E25-C45C6BFB48CB}" type="pres">
      <dgm:prSet presAssocID="{9FDDF64E-6824-4CD5-845E-E64181BE30A3}" presName="linearProcess" presStyleCnt="0"/>
      <dgm:spPr/>
    </dgm:pt>
    <dgm:pt modelId="{549D1AEA-CB96-4AB2-BB8A-A27EB78BE850}" type="pres">
      <dgm:prSet presAssocID="{8297E00B-3C48-4131-ADBE-0537FA3ED361}" presName="textNode" presStyleLbl="node1" presStyleIdx="0" presStyleCnt="5" custLinFactNeighborX="-33776" custLinFactNeighborY="-42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CBDEE-B7F5-4ADB-93B6-E0C94D0097A5}" type="pres">
      <dgm:prSet presAssocID="{15F329AE-C461-4C52-8494-470C8987601D}" presName="sibTrans" presStyleCnt="0"/>
      <dgm:spPr/>
    </dgm:pt>
    <dgm:pt modelId="{5367B574-4D6D-4B4E-A524-9EA62C2E24D7}" type="pres">
      <dgm:prSet presAssocID="{C5A7EBA9-9D25-4DC8-AD02-74C35CC8A16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C26FE-0126-46B3-86FD-7D198A6D12E4}" type="pres">
      <dgm:prSet presAssocID="{26BC0EEE-E604-4A38-9406-8584FEF87603}" presName="sibTrans" presStyleCnt="0"/>
      <dgm:spPr/>
    </dgm:pt>
    <dgm:pt modelId="{150704F1-89BC-452C-8A36-881E57DA501D}" type="pres">
      <dgm:prSet presAssocID="{4352DC9E-2D81-4472-85EB-722B720BF97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32E16-19A1-49B7-B690-E92CF46BE197}" type="pres">
      <dgm:prSet presAssocID="{1A92542E-7254-49DC-86C8-DCEDB4050E9A}" presName="sibTrans" presStyleCnt="0"/>
      <dgm:spPr/>
    </dgm:pt>
    <dgm:pt modelId="{DB9B2309-E7ED-4C6B-9744-57C77DF02366}" type="pres">
      <dgm:prSet presAssocID="{21B546DF-1C9A-4473-A3B6-A27D82E5BFD9}" presName="textNode" presStyleLbl="node1" presStyleIdx="3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16FF90-90D2-4807-8ADD-867A719D727F}" type="pres">
      <dgm:prSet presAssocID="{13F55A11-B91B-41B3-970C-22F4BEE029E7}" presName="sibTrans" presStyleCnt="0"/>
      <dgm:spPr/>
    </dgm:pt>
    <dgm:pt modelId="{FD46874B-027B-4F13-940A-2A1E322F6D82}" type="pres">
      <dgm:prSet presAssocID="{8ADC23D3-3EF3-4E72-8504-618819926508}" presName="textNode" presStyleLbl="node1" presStyleIdx="4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53B58B7-211F-42E4-86D2-C60409BC421A}" type="presOf" srcId="{8ADC23D3-3EF3-4E72-8504-618819926508}" destId="{FD46874B-027B-4F13-940A-2A1E322F6D82}" srcOrd="0" destOrd="0" presId="urn:microsoft.com/office/officeart/2005/8/layout/hProcess9"/>
    <dgm:cxn modelId="{89FB4DE9-56C3-4BC1-8404-3551D3A2A9F3}" srcId="{C5A7EBA9-9D25-4DC8-AD02-74C35CC8A167}" destId="{6130DF0F-B307-4AEE-A227-1B4033D23CD8}" srcOrd="0" destOrd="0" parTransId="{92ABB027-88BE-4F61-B87B-6137A22021A0}" sibTransId="{26265A03-A0FE-438F-8883-9450F64F5D4E}"/>
    <dgm:cxn modelId="{8E1FABB4-E7BE-4B0D-AFF5-BE97C2C0D2D0}" type="presOf" srcId="{4352DC9E-2D81-4472-85EB-722B720BF976}" destId="{150704F1-89BC-452C-8A36-881E57DA501D}" srcOrd="0" destOrd="0" presId="urn:microsoft.com/office/officeart/2005/8/layout/hProcess9"/>
    <dgm:cxn modelId="{8450CF7C-F209-46C6-82AF-06B61D336738}" srcId="{21B546DF-1C9A-4473-A3B6-A27D82E5BFD9}" destId="{1BD93D00-88D5-4B21-A475-CB2CB2A5E245}" srcOrd="0" destOrd="0" parTransId="{41951AA1-62C8-45CE-97AB-60EA73CC62D7}" sibTransId="{308D1729-F691-413D-BEBE-BE008632BACB}"/>
    <dgm:cxn modelId="{D856BD01-B1D3-4FE9-9710-D8F70AE959B8}" srcId="{4352DC9E-2D81-4472-85EB-722B720BF976}" destId="{29DEF67D-7447-49C1-9B80-F6171A07C237}" srcOrd="0" destOrd="0" parTransId="{347DEFB0-92C6-486F-8EF2-75A7E1A90ACF}" sibTransId="{DADDF9D4-11AD-49AA-B30B-F861ED15389A}"/>
    <dgm:cxn modelId="{D9DB0279-36C5-40B3-938D-516DE5EABFBA}" type="presOf" srcId="{8297E00B-3C48-4131-ADBE-0537FA3ED361}" destId="{549D1AEA-CB96-4AB2-BB8A-A27EB78BE850}" srcOrd="0" destOrd="0" presId="urn:microsoft.com/office/officeart/2005/8/layout/hProcess9"/>
    <dgm:cxn modelId="{C8966FDA-9386-4431-961C-78144A94191B}" type="presOf" srcId="{54A46E81-E3DE-486B-8A1C-70951CF007A5}" destId="{FD46874B-027B-4F13-940A-2A1E322F6D82}" srcOrd="0" destOrd="1" presId="urn:microsoft.com/office/officeart/2005/8/layout/hProcess9"/>
    <dgm:cxn modelId="{8DCFA8E4-9CA9-4EE4-98E3-72C1804897A1}" srcId="{8ADC23D3-3EF3-4E72-8504-618819926508}" destId="{54A46E81-E3DE-486B-8A1C-70951CF007A5}" srcOrd="0" destOrd="0" parTransId="{ACAB5DE5-6161-4AE7-80C4-0E6E98874241}" sibTransId="{B8BCE508-2DB2-4411-B830-9FAD1E602DD0}"/>
    <dgm:cxn modelId="{E16704B9-B93F-4307-96FF-8824A00BE6DD}" srcId="{9FDDF64E-6824-4CD5-845E-E64181BE30A3}" destId="{4352DC9E-2D81-4472-85EB-722B720BF976}" srcOrd="2" destOrd="0" parTransId="{F77D966A-07D7-492B-8CF6-7E61E4EE90BC}" sibTransId="{1A92542E-7254-49DC-86C8-DCEDB4050E9A}"/>
    <dgm:cxn modelId="{C48DFD3A-9F56-4570-8084-CCDA4C6228F3}" srcId="{9FDDF64E-6824-4CD5-845E-E64181BE30A3}" destId="{8ADC23D3-3EF3-4E72-8504-618819926508}" srcOrd="4" destOrd="0" parTransId="{397490CF-38B7-4E85-A2DC-E0502E0CF64C}" sibTransId="{98EBD214-37A5-43B5-8202-4397844FF746}"/>
    <dgm:cxn modelId="{B1893ED6-9F77-494F-BAA9-6E43CE002673}" type="presOf" srcId="{C5A7EBA9-9D25-4DC8-AD02-74C35CC8A167}" destId="{5367B574-4D6D-4B4E-A524-9EA62C2E24D7}" srcOrd="0" destOrd="0" presId="urn:microsoft.com/office/officeart/2005/8/layout/hProcess9"/>
    <dgm:cxn modelId="{191908CB-3FA2-4DAD-A673-B033BE416B1C}" srcId="{9FDDF64E-6824-4CD5-845E-E64181BE30A3}" destId="{C5A7EBA9-9D25-4DC8-AD02-74C35CC8A167}" srcOrd="1" destOrd="0" parTransId="{BF5A9C73-6691-443C-BCE4-129A777337C4}" sibTransId="{26BC0EEE-E604-4A38-9406-8584FEF87603}"/>
    <dgm:cxn modelId="{0925CEBE-A94A-445D-8660-2D926DADB453}" type="presOf" srcId="{6130DF0F-B307-4AEE-A227-1B4033D23CD8}" destId="{5367B574-4D6D-4B4E-A524-9EA62C2E24D7}" srcOrd="0" destOrd="1" presId="urn:microsoft.com/office/officeart/2005/8/layout/hProcess9"/>
    <dgm:cxn modelId="{436305EF-6F22-4CC9-BC4C-A9029EFA909D}" type="presOf" srcId="{21B546DF-1C9A-4473-A3B6-A27D82E5BFD9}" destId="{DB9B2309-E7ED-4C6B-9744-57C77DF02366}" srcOrd="0" destOrd="0" presId="urn:microsoft.com/office/officeart/2005/8/layout/hProcess9"/>
    <dgm:cxn modelId="{863D65CE-8A22-4842-931A-DF82543ACA13}" srcId="{9FDDF64E-6824-4CD5-845E-E64181BE30A3}" destId="{21B546DF-1C9A-4473-A3B6-A27D82E5BFD9}" srcOrd="3" destOrd="0" parTransId="{B138525E-EE85-43BD-A809-AAE7882C7A90}" sibTransId="{13F55A11-B91B-41B3-970C-22F4BEE029E7}"/>
    <dgm:cxn modelId="{23E1139B-AECF-4F85-A03C-4D85C5DA9A66}" srcId="{9FDDF64E-6824-4CD5-845E-E64181BE30A3}" destId="{8297E00B-3C48-4131-ADBE-0537FA3ED361}" srcOrd="0" destOrd="0" parTransId="{791EC534-C9A0-4426-9D69-C5900F0C6E43}" sibTransId="{15F329AE-C461-4C52-8494-470C8987601D}"/>
    <dgm:cxn modelId="{A2FE693E-710E-4A67-8F46-DA5C917CA266}" type="presOf" srcId="{9FDDF64E-6824-4CD5-845E-E64181BE30A3}" destId="{4EB9328E-A6FA-4DA8-9B8E-E65141A0EFA9}" srcOrd="0" destOrd="0" presId="urn:microsoft.com/office/officeart/2005/8/layout/hProcess9"/>
    <dgm:cxn modelId="{59B07D10-C579-4506-AC6E-4CED7F0772EF}" type="presOf" srcId="{1BD93D00-88D5-4B21-A475-CB2CB2A5E245}" destId="{DB9B2309-E7ED-4C6B-9744-57C77DF02366}" srcOrd="0" destOrd="1" presId="urn:microsoft.com/office/officeart/2005/8/layout/hProcess9"/>
    <dgm:cxn modelId="{94078A12-6733-440D-9661-A07FEC1B3B03}" type="presOf" srcId="{29DEF67D-7447-49C1-9B80-F6171A07C237}" destId="{150704F1-89BC-452C-8A36-881E57DA501D}" srcOrd="0" destOrd="1" presId="urn:microsoft.com/office/officeart/2005/8/layout/hProcess9"/>
    <dgm:cxn modelId="{308BEC33-A97D-4AC0-93BF-E05A008D92BD}" type="presParOf" srcId="{4EB9328E-A6FA-4DA8-9B8E-E65141A0EFA9}" destId="{A5C9CBE0-AE2C-4F19-ACC7-985B41BFA372}" srcOrd="0" destOrd="0" presId="urn:microsoft.com/office/officeart/2005/8/layout/hProcess9"/>
    <dgm:cxn modelId="{C0F23889-5980-48E9-95F8-07A1570F228D}" type="presParOf" srcId="{4EB9328E-A6FA-4DA8-9B8E-E65141A0EFA9}" destId="{98855E9E-4B0C-4EA1-8E25-C45C6BFB48CB}" srcOrd="1" destOrd="0" presId="urn:microsoft.com/office/officeart/2005/8/layout/hProcess9"/>
    <dgm:cxn modelId="{CAB01F1F-EEC0-4FFF-BC3E-9D4DBEB451FA}" type="presParOf" srcId="{98855E9E-4B0C-4EA1-8E25-C45C6BFB48CB}" destId="{549D1AEA-CB96-4AB2-BB8A-A27EB78BE850}" srcOrd="0" destOrd="0" presId="urn:microsoft.com/office/officeart/2005/8/layout/hProcess9"/>
    <dgm:cxn modelId="{E4AAF744-ABC4-45F3-B8E5-5AC8F45FD682}" type="presParOf" srcId="{98855E9E-4B0C-4EA1-8E25-C45C6BFB48CB}" destId="{C59CBDEE-B7F5-4ADB-93B6-E0C94D0097A5}" srcOrd="1" destOrd="0" presId="urn:microsoft.com/office/officeart/2005/8/layout/hProcess9"/>
    <dgm:cxn modelId="{4430F3CE-0710-4710-99DF-EE52E45C0348}" type="presParOf" srcId="{98855E9E-4B0C-4EA1-8E25-C45C6BFB48CB}" destId="{5367B574-4D6D-4B4E-A524-9EA62C2E24D7}" srcOrd="2" destOrd="0" presId="urn:microsoft.com/office/officeart/2005/8/layout/hProcess9"/>
    <dgm:cxn modelId="{D47A40E5-696C-43F2-9C70-F9A55FC43D6C}" type="presParOf" srcId="{98855E9E-4B0C-4EA1-8E25-C45C6BFB48CB}" destId="{448C26FE-0126-46B3-86FD-7D198A6D12E4}" srcOrd="3" destOrd="0" presId="urn:microsoft.com/office/officeart/2005/8/layout/hProcess9"/>
    <dgm:cxn modelId="{1AAE7A3C-C98D-44FD-BD53-B4343AAC6DCF}" type="presParOf" srcId="{98855E9E-4B0C-4EA1-8E25-C45C6BFB48CB}" destId="{150704F1-89BC-452C-8A36-881E57DA501D}" srcOrd="4" destOrd="0" presId="urn:microsoft.com/office/officeart/2005/8/layout/hProcess9"/>
    <dgm:cxn modelId="{DDC4EF6E-1C1C-48A3-82CB-45A660FA5E72}" type="presParOf" srcId="{98855E9E-4B0C-4EA1-8E25-C45C6BFB48CB}" destId="{AAF32E16-19A1-49B7-B690-E92CF46BE197}" srcOrd="5" destOrd="0" presId="urn:microsoft.com/office/officeart/2005/8/layout/hProcess9"/>
    <dgm:cxn modelId="{781269E9-25EF-45A7-B843-6680FE027CE3}" type="presParOf" srcId="{98855E9E-4B0C-4EA1-8E25-C45C6BFB48CB}" destId="{DB9B2309-E7ED-4C6B-9744-57C77DF02366}" srcOrd="6" destOrd="0" presId="urn:microsoft.com/office/officeart/2005/8/layout/hProcess9"/>
    <dgm:cxn modelId="{A3007E2C-849D-4579-BB7D-8CC32B16B20A}" type="presParOf" srcId="{98855E9E-4B0C-4EA1-8E25-C45C6BFB48CB}" destId="{7E16FF90-90D2-4807-8ADD-867A719D727F}" srcOrd="7" destOrd="0" presId="urn:microsoft.com/office/officeart/2005/8/layout/hProcess9"/>
    <dgm:cxn modelId="{35C91823-8D3F-4E79-A195-E20475064945}" type="presParOf" srcId="{98855E9E-4B0C-4EA1-8E25-C45C6BFB48CB}" destId="{FD46874B-027B-4F13-940A-2A1E322F6D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DDF64E-6824-4CD5-845E-E64181BE30A3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C5A7EBA9-9D25-4DC8-AD02-74C35CC8A167}">
      <dgm:prSet phldrT="[文本]"/>
      <dgm:spPr/>
      <dgm:t>
        <a:bodyPr/>
        <a:lstStyle/>
        <a:p>
          <a:r>
            <a:rPr lang="zh-CN" altLang="en-US" dirty="0" smtClean="0"/>
            <a:t>单网络节点虚拟化</a:t>
          </a:r>
          <a:endParaRPr lang="en-US" altLang="zh-CN" dirty="0" smtClean="0"/>
        </a:p>
      </dgm:t>
    </dgm:pt>
    <dgm:pt modelId="{BF5A9C73-6691-443C-BCE4-129A777337C4}" type="par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26BC0EEE-E604-4A38-9406-8584FEF87603}" type="sib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4352DC9E-2D81-4472-85EB-722B720BF976}">
      <dgm:prSet phldrT="[文本]"/>
      <dgm:spPr/>
      <dgm:t>
        <a:bodyPr/>
        <a:lstStyle/>
        <a:p>
          <a:r>
            <a:rPr lang="zh-CN" altLang="en-US" dirty="0" smtClean="0"/>
            <a:t>多网络节点虚拟化</a:t>
          </a:r>
          <a:endParaRPr lang="zh-CN" altLang="en-US" dirty="0"/>
        </a:p>
      </dgm:t>
    </dgm:pt>
    <dgm:pt modelId="{F77D966A-07D7-492B-8CF6-7E61E4EE90BC}" type="par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1A92542E-7254-49DC-86C8-DCEDB4050E9A}" type="sib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21B546DF-1C9A-4473-A3B6-A27D82E5BFD9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dirty="0" smtClean="0"/>
            <a:t>网络区域虚拟化</a:t>
          </a:r>
          <a:endParaRPr lang="zh-CN" altLang="en-US" dirty="0"/>
        </a:p>
      </dgm:t>
    </dgm:pt>
    <dgm:pt modelId="{B138525E-EE85-43BD-A809-AAE7882C7A90}" type="par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13F55A11-B91B-41B3-970C-22F4BEE029E7}" type="sib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6130DF0F-B307-4AEE-A227-1B4033D23CD8}">
      <dgm:prSet phldrT="[文本]"/>
      <dgm:spPr/>
      <dgm:t>
        <a:bodyPr/>
        <a:lstStyle/>
        <a:p>
          <a:r>
            <a:rPr lang="zh-CN" altLang="en-US" dirty="0" smtClean="0"/>
            <a:t>虚拟交换机</a:t>
          </a:r>
          <a:endParaRPr lang="en-US" altLang="zh-CN" dirty="0" smtClean="0"/>
        </a:p>
      </dgm:t>
    </dgm:pt>
    <dgm:pt modelId="{92ABB027-88BE-4F61-B87B-6137A22021A0}" type="par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6265A03-A0FE-438F-8883-9450F64F5D4E}" type="sib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9DEF67D-7447-49C1-9B80-F6171A07C237}">
      <dgm:prSet phldrT="[文本]"/>
      <dgm:spPr/>
      <dgm:t>
        <a:bodyPr/>
        <a:lstStyle/>
        <a:p>
          <a:r>
            <a:rPr lang="zh-CN" altLang="en-US" dirty="0" smtClean="0"/>
            <a:t>分布式虚拟交换机</a:t>
          </a:r>
          <a:endParaRPr lang="zh-CN" altLang="en-US" dirty="0"/>
        </a:p>
      </dgm:t>
    </dgm:pt>
    <dgm:pt modelId="{347DEFB0-92C6-486F-8EF2-75A7E1A90ACF}" type="par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DADDF9D4-11AD-49AA-B30B-F861ED15389A}" type="sib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8ADC23D3-3EF3-4E72-8504-618819926508}">
      <dgm:prSet phldrT="[文本]"/>
      <dgm:spPr/>
      <dgm:t>
        <a:bodyPr/>
        <a:lstStyle/>
        <a:p>
          <a:r>
            <a:rPr lang="zh-CN" altLang="en-US" dirty="0" smtClean="0"/>
            <a:t>大范围网络虚拟化</a:t>
          </a:r>
          <a:endParaRPr lang="zh-CN" altLang="en-US" dirty="0"/>
        </a:p>
      </dgm:t>
    </dgm:pt>
    <dgm:pt modelId="{397490CF-38B7-4E85-A2DC-E0502E0CF64C}" type="par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98EBD214-37A5-43B5-8202-4397844FF746}" type="sib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1BD93D00-88D5-4B21-A475-CB2CB2A5E245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dirty="0" smtClean="0"/>
            <a:t>在局域实现</a:t>
          </a:r>
          <a:r>
            <a:rPr lang="en-US" altLang="zh-CN" dirty="0" smtClean="0"/>
            <a:t>SDN/</a:t>
          </a:r>
          <a:r>
            <a:rPr lang="en-US" altLang="zh-CN" dirty="0" err="1" smtClean="0"/>
            <a:t>Openflow</a:t>
          </a:r>
          <a:endParaRPr lang="zh-CN" altLang="en-US" dirty="0"/>
        </a:p>
      </dgm:t>
    </dgm:pt>
    <dgm:pt modelId="{41951AA1-62C8-45CE-97AB-60EA73CC62D7}" type="par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308D1729-F691-413D-BEBE-BE008632BACB}" type="sib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54A46E81-E3DE-486B-8A1C-70951CF007A5}">
      <dgm:prSet phldrT="[文本]"/>
      <dgm:spPr/>
      <dgm:t>
        <a:bodyPr/>
        <a:lstStyle/>
        <a:p>
          <a:r>
            <a:rPr lang="zh-CN" altLang="en-US" dirty="0" smtClean="0"/>
            <a:t>？</a:t>
          </a:r>
          <a:endParaRPr lang="zh-CN" altLang="en-US" dirty="0"/>
        </a:p>
      </dgm:t>
    </dgm:pt>
    <dgm:pt modelId="{ACAB5DE5-6161-4AE7-80C4-0E6E98874241}" type="par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B8BCE508-2DB2-4411-B830-9FAD1E602DD0}" type="sib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8297E00B-3C48-4131-ADBE-0537FA3ED361}">
      <dgm:prSet phldrT="[文本]"/>
      <dgm:spPr/>
      <dgm:t>
        <a:bodyPr/>
        <a:lstStyle/>
        <a:p>
          <a:r>
            <a:rPr lang="zh-CN" altLang="en-US" dirty="0" smtClean="0"/>
            <a:t>不同的网络协议层</a:t>
          </a:r>
          <a:endParaRPr lang="en-US" altLang="zh-CN" dirty="0" smtClean="0"/>
        </a:p>
      </dgm:t>
    </dgm:pt>
    <dgm:pt modelId="{791EC534-C9A0-4426-9D69-C5900F0C6E43}" type="par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15F329AE-C461-4C52-8494-470C8987601D}" type="sib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4EB9328E-A6FA-4DA8-9B8E-E65141A0EFA9}" type="pres">
      <dgm:prSet presAssocID="{9FDDF64E-6824-4CD5-845E-E64181BE30A3}" presName="CompostProcess" presStyleCnt="0">
        <dgm:presLayoutVars>
          <dgm:dir/>
          <dgm:resizeHandles val="exact"/>
        </dgm:presLayoutVars>
      </dgm:prSet>
      <dgm:spPr/>
    </dgm:pt>
    <dgm:pt modelId="{A5C9CBE0-AE2C-4F19-ACC7-985B41BFA372}" type="pres">
      <dgm:prSet presAssocID="{9FDDF64E-6824-4CD5-845E-E64181BE30A3}" presName="arrow" presStyleLbl="bgShp" presStyleIdx="0" presStyleCnt="1"/>
      <dgm:spPr/>
    </dgm:pt>
    <dgm:pt modelId="{98855E9E-4B0C-4EA1-8E25-C45C6BFB48CB}" type="pres">
      <dgm:prSet presAssocID="{9FDDF64E-6824-4CD5-845E-E64181BE30A3}" presName="linearProcess" presStyleCnt="0"/>
      <dgm:spPr/>
    </dgm:pt>
    <dgm:pt modelId="{549D1AEA-CB96-4AB2-BB8A-A27EB78BE850}" type="pres">
      <dgm:prSet presAssocID="{8297E00B-3C48-4131-ADBE-0537FA3ED361}" presName="textNode" presStyleLbl="node1" presStyleIdx="0" presStyleCnt="5" custLinFactNeighborX="-33776" custLinFactNeighborY="-42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CBDEE-B7F5-4ADB-93B6-E0C94D0097A5}" type="pres">
      <dgm:prSet presAssocID="{15F329AE-C461-4C52-8494-470C8987601D}" presName="sibTrans" presStyleCnt="0"/>
      <dgm:spPr/>
    </dgm:pt>
    <dgm:pt modelId="{5367B574-4D6D-4B4E-A524-9EA62C2E24D7}" type="pres">
      <dgm:prSet presAssocID="{C5A7EBA9-9D25-4DC8-AD02-74C35CC8A16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C26FE-0126-46B3-86FD-7D198A6D12E4}" type="pres">
      <dgm:prSet presAssocID="{26BC0EEE-E604-4A38-9406-8584FEF87603}" presName="sibTrans" presStyleCnt="0"/>
      <dgm:spPr/>
    </dgm:pt>
    <dgm:pt modelId="{150704F1-89BC-452C-8A36-881E57DA501D}" type="pres">
      <dgm:prSet presAssocID="{4352DC9E-2D81-4472-85EB-722B720BF97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32E16-19A1-49B7-B690-E92CF46BE197}" type="pres">
      <dgm:prSet presAssocID="{1A92542E-7254-49DC-86C8-DCEDB4050E9A}" presName="sibTrans" presStyleCnt="0"/>
      <dgm:spPr/>
    </dgm:pt>
    <dgm:pt modelId="{DB9B2309-E7ED-4C6B-9744-57C77DF02366}" type="pres">
      <dgm:prSet presAssocID="{21B546DF-1C9A-4473-A3B6-A27D82E5BFD9}" presName="textNode" presStyleLbl="node1" presStyleIdx="3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16FF90-90D2-4807-8ADD-867A719D727F}" type="pres">
      <dgm:prSet presAssocID="{13F55A11-B91B-41B3-970C-22F4BEE029E7}" presName="sibTrans" presStyleCnt="0"/>
      <dgm:spPr/>
    </dgm:pt>
    <dgm:pt modelId="{FD46874B-027B-4F13-940A-2A1E322F6D82}" type="pres">
      <dgm:prSet presAssocID="{8ADC23D3-3EF3-4E72-8504-618819926508}" presName="textNode" presStyleLbl="node1" presStyleIdx="4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D067CC-6012-45EF-A844-5BC91E9E8CD2}" type="presOf" srcId="{8ADC23D3-3EF3-4E72-8504-618819926508}" destId="{FD46874B-027B-4F13-940A-2A1E322F6D82}" srcOrd="0" destOrd="0" presId="urn:microsoft.com/office/officeart/2005/8/layout/hProcess9"/>
    <dgm:cxn modelId="{1D4142FA-3D16-495B-9636-4CE9EF932B05}" type="presOf" srcId="{C5A7EBA9-9D25-4DC8-AD02-74C35CC8A167}" destId="{5367B574-4D6D-4B4E-A524-9EA62C2E24D7}" srcOrd="0" destOrd="0" presId="urn:microsoft.com/office/officeart/2005/8/layout/hProcess9"/>
    <dgm:cxn modelId="{D4E06E08-7FA0-4C7F-8456-3B0630F3C2F1}" type="presOf" srcId="{6130DF0F-B307-4AEE-A227-1B4033D23CD8}" destId="{5367B574-4D6D-4B4E-A524-9EA62C2E24D7}" srcOrd="0" destOrd="1" presId="urn:microsoft.com/office/officeart/2005/8/layout/hProcess9"/>
    <dgm:cxn modelId="{89FB4DE9-56C3-4BC1-8404-3551D3A2A9F3}" srcId="{C5A7EBA9-9D25-4DC8-AD02-74C35CC8A167}" destId="{6130DF0F-B307-4AEE-A227-1B4033D23CD8}" srcOrd="0" destOrd="0" parTransId="{92ABB027-88BE-4F61-B87B-6137A22021A0}" sibTransId="{26265A03-A0FE-438F-8883-9450F64F5D4E}"/>
    <dgm:cxn modelId="{8450CF7C-F209-46C6-82AF-06B61D336738}" srcId="{21B546DF-1C9A-4473-A3B6-A27D82E5BFD9}" destId="{1BD93D00-88D5-4B21-A475-CB2CB2A5E245}" srcOrd="0" destOrd="0" parTransId="{41951AA1-62C8-45CE-97AB-60EA73CC62D7}" sibTransId="{308D1729-F691-413D-BEBE-BE008632BACB}"/>
    <dgm:cxn modelId="{F6B34F0C-B0DB-40EE-B823-1AF115B02698}" type="presOf" srcId="{29DEF67D-7447-49C1-9B80-F6171A07C237}" destId="{150704F1-89BC-452C-8A36-881E57DA501D}" srcOrd="0" destOrd="1" presId="urn:microsoft.com/office/officeart/2005/8/layout/hProcess9"/>
    <dgm:cxn modelId="{D856BD01-B1D3-4FE9-9710-D8F70AE959B8}" srcId="{4352DC9E-2D81-4472-85EB-722B720BF976}" destId="{29DEF67D-7447-49C1-9B80-F6171A07C237}" srcOrd="0" destOrd="0" parTransId="{347DEFB0-92C6-486F-8EF2-75A7E1A90ACF}" sibTransId="{DADDF9D4-11AD-49AA-B30B-F861ED15389A}"/>
    <dgm:cxn modelId="{AB272B77-1FDD-4EA3-92D2-D43CD6795EA2}" type="presOf" srcId="{4352DC9E-2D81-4472-85EB-722B720BF976}" destId="{150704F1-89BC-452C-8A36-881E57DA501D}" srcOrd="0" destOrd="0" presId="urn:microsoft.com/office/officeart/2005/8/layout/hProcess9"/>
    <dgm:cxn modelId="{02A8C692-2FEE-4B88-B6D9-C41B52701BE7}" type="presOf" srcId="{1BD93D00-88D5-4B21-A475-CB2CB2A5E245}" destId="{DB9B2309-E7ED-4C6B-9744-57C77DF02366}" srcOrd="0" destOrd="1" presId="urn:microsoft.com/office/officeart/2005/8/layout/hProcess9"/>
    <dgm:cxn modelId="{5B2C113A-A6B1-4300-B4EA-45B0C6232E5D}" type="presOf" srcId="{9FDDF64E-6824-4CD5-845E-E64181BE30A3}" destId="{4EB9328E-A6FA-4DA8-9B8E-E65141A0EFA9}" srcOrd="0" destOrd="0" presId="urn:microsoft.com/office/officeart/2005/8/layout/hProcess9"/>
    <dgm:cxn modelId="{8DCFA8E4-9CA9-4EE4-98E3-72C1804897A1}" srcId="{8ADC23D3-3EF3-4E72-8504-618819926508}" destId="{54A46E81-E3DE-486B-8A1C-70951CF007A5}" srcOrd="0" destOrd="0" parTransId="{ACAB5DE5-6161-4AE7-80C4-0E6E98874241}" sibTransId="{B8BCE508-2DB2-4411-B830-9FAD1E602DD0}"/>
    <dgm:cxn modelId="{E16704B9-B93F-4307-96FF-8824A00BE6DD}" srcId="{9FDDF64E-6824-4CD5-845E-E64181BE30A3}" destId="{4352DC9E-2D81-4472-85EB-722B720BF976}" srcOrd="2" destOrd="0" parTransId="{F77D966A-07D7-492B-8CF6-7E61E4EE90BC}" sibTransId="{1A92542E-7254-49DC-86C8-DCEDB4050E9A}"/>
    <dgm:cxn modelId="{C48DFD3A-9F56-4570-8084-CCDA4C6228F3}" srcId="{9FDDF64E-6824-4CD5-845E-E64181BE30A3}" destId="{8ADC23D3-3EF3-4E72-8504-618819926508}" srcOrd="4" destOrd="0" parTransId="{397490CF-38B7-4E85-A2DC-E0502E0CF64C}" sibTransId="{98EBD214-37A5-43B5-8202-4397844FF746}"/>
    <dgm:cxn modelId="{191908CB-3FA2-4DAD-A673-B033BE416B1C}" srcId="{9FDDF64E-6824-4CD5-845E-E64181BE30A3}" destId="{C5A7EBA9-9D25-4DC8-AD02-74C35CC8A167}" srcOrd="1" destOrd="0" parTransId="{BF5A9C73-6691-443C-BCE4-129A777337C4}" sibTransId="{26BC0EEE-E604-4A38-9406-8584FEF87603}"/>
    <dgm:cxn modelId="{258E4D80-19FF-4AC4-9249-233A51BC9F32}" type="presOf" srcId="{21B546DF-1C9A-4473-A3B6-A27D82E5BFD9}" destId="{DB9B2309-E7ED-4C6B-9744-57C77DF02366}" srcOrd="0" destOrd="0" presId="urn:microsoft.com/office/officeart/2005/8/layout/hProcess9"/>
    <dgm:cxn modelId="{863D65CE-8A22-4842-931A-DF82543ACA13}" srcId="{9FDDF64E-6824-4CD5-845E-E64181BE30A3}" destId="{21B546DF-1C9A-4473-A3B6-A27D82E5BFD9}" srcOrd="3" destOrd="0" parTransId="{B138525E-EE85-43BD-A809-AAE7882C7A90}" sibTransId="{13F55A11-B91B-41B3-970C-22F4BEE029E7}"/>
    <dgm:cxn modelId="{23E1139B-AECF-4F85-A03C-4D85C5DA9A66}" srcId="{9FDDF64E-6824-4CD5-845E-E64181BE30A3}" destId="{8297E00B-3C48-4131-ADBE-0537FA3ED361}" srcOrd="0" destOrd="0" parTransId="{791EC534-C9A0-4426-9D69-C5900F0C6E43}" sibTransId="{15F329AE-C461-4C52-8494-470C8987601D}"/>
    <dgm:cxn modelId="{144D6C29-6CFE-4E90-8AE4-FB9D745D7323}" type="presOf" srcId="{8297E00B-3C48-4131-ADBE-0537FA3ED361}" destId="{549D1AEA-CB96-4AB2-BB8A-A27EB78BE850}" srcOrd="0" destOrd="0" presId="urn:microsoft.com/office/officeart/2005/8/layout/hProcess9"/>
    <dgm:cxn modelId="{E905C42B-F136-4BF0-907A-D2FD01B093C5}" type="presOf" srcId="{54A46E81-E3DE-486B-8A1C-70951CF007A5}" destId="{FD46874B-027B-4F13-940A-2A1E322F6D82}" srcOrd="0" destOrd="1" presId="urn:microsoft.com/office/officeart/2005/8/layout/hProcess9"/>
    <dgm:cxn modelId="{FA8C2C3B-568D-4183-9C35-9898709FFAE9}" type="presParOf" srcId="{4EB9328E-A6FA-4DA8-9B8E-E65141A0EFA9}" destId="{A5C9CBE0-AE2C-4F19-ACC7-985B41BFA372}" srcOrd="0" destOrd="0" presId="urn:microsoft.com/office/officeart/2005/8/layout/hProcess9"/>
    <dgm:cxn modelId="{B78CD244-67D3-4004-910F-6A1322B67937}" type="presParOf" srcId="{4EB9328E-A6FA-4DA8-9B8E-E65141A0EFA9}" destId="{98855E9E-4B0C-4EA1-8E25-C45C6BFB48CB}" srcOrd="1" destOrd="0" presId="urn:microsoft.com/office/officeart/2005/8/layout/hProcess9"/>
    <dgm:cxn modelId="{40109A7C-4D8F-4591-A774-0BAE0662C8ED}" type="presParOf" srcId="{98855E9E-4B0C-4EA1-8E25-C45C6BFB48CB}" destId="{549D1AEA-CB96-4AB2-BB8A-A27EB78BE850}" srcOrd="0" destOrd="0" presId="urn:microsoft.com/office/officeart/2005/8/layout/hProcess9"/>
    <dgm:cxn modelId="{B65741FB-9E94-42C8-9468-874A4BA4F3D6}" type="presParOf" srcId="{98855E9E-4B0C-4EA1-8E25-C45C6BFB48CB}" destId="{C59CBDEE-B7F5-4ADB-93B6-E0C94D0097A5}" srcOrd="1" destOrd="0" presId="urn:microsoft.com/office/officeart/2005/8/layout/hProcess9"/>
    <dgm:cxn modelId="{E3F04D3E-DD87-4A3A-844C-87F26E500B47}" type="presParOf" srcId="{98855E9E-4B0C-4EA1-8E25-C45C6BFB48CB}" destId="{5367B574-4D6D-4B4E-A524-9EA62C2E24D7}" srcOrd="2" destOrd="0" presId="urn:microsoft.com/office/officeart/2005/8/layout/hProcess9"/>
    <dgm:cxn modelId="{F0FACA99-0FF6-42B4-BF30-C70892EEDE13}" type="presParOf" srcId="{98855E9E-4B0C-4EA1-8E25-C45C6BFB48CB}" destId="{448C26FE-0126-46B3-86FD-7D198A6D12E4}" srcOrd="3" destOrd="0" presId="urn:microsoft.com/office/officeart/2005/8/layout/hProcess9"/>
    <dgm:cxn modelId="{B6DD4273-0717-4369-B5CA-373C9B2C0F1C}" type="presParOf" srcId="{98855E9E-4B0C-4EA1-8E25-C45C6BFB48CB}" destId="{150704F1-89BC-452C-8A36-881E57DA501D}" srcOrd="4" destOrd="0" presId="urn:microsoft.com/office/officeart/2005/8/layout/hProcess9"/>
    <dgm:cxn modelId="{F4A73E48-7F41-4FD5-87D6-BA02214EDE5B}" type="presParOf" srcId="{98855E9E-4B0C-4EA1-8E25-C45C6BFB48CB}" destId="{AAF32E16-19A1-49B7-B690-E92CF46BE197}" srcOrd="5" destOrd="0" presId="urn:microsoft.com/office/officeart/2005/8/layout/hProcess9"/>
    <dgm:cxn modelId="{559DD35E-498E-4AEB-A680-BDFC9277FCA9}" type="presParOf" srcId="{98855E9E-4B0C-4EA1-8E25-C45C6BFB48CB}" destId="{DB9B2309-E7ED-4C6B-9744-57C77DF02366}" srcOrd="6" destOrd="0" presId="urn:microsoft.com/office/officeart/2005/8/layout/hProcess9"/>
    <dgm:cxn modelId="{0C13A14B-6D1D-413C-B5E9-50946F78982C}" type="presParOf" srcId="{98855E9E-4B0C-4EA1-8E25-C45C6BFB48CB}" destId="{7E16FF90-90D2-4807-8ADD-867A719D727F}" srcOrd="7" destOrd="0" presId="urn:microsoft.com/office/officeart/2005/8/layout/hProcess9"/>
    <dgm:cxn modelId="{2A28E288-8087-466F-AF9B-F73FF34C9612}" type="presParOf" srcId="{98855E9E-4B0C-4EA1-8E25-C45C6BFB48CB}" destId="{FD46874B-027B-4F13-940A-2A1E322F6D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DDF64E-6824-4CD5-845E-E64181BE30A3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C5A7EBA9-9D25-4DC8-AD02-74C35CC8A167}">
      <dgm:prSet phldrT="[文本]"/>
      <dgm:spPr/>
      <dgm:t>
        <a:bodyPr/>
        <a:lstStyle/>
        <a:p>
          <a:r>
            <a:rPr lang="zh-CN" altLang="en-US" dirty="0" smtClean="0"/>
            <a:t>单网络节点虚拟化</a:t>
          </a:r>
          <a:endParaRPr lang="en-US" altLang="zh-CN" dirty="0" smtClean="0"/>
        </a:p>
      </dgm:t>
    </dgm:pt>
    <dgm:pt modelId="{BF5A9C73-6691-443C-BCE4-129A777337C4}" type="par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26BC0EEE-E604-4A38-9406-8584FEF87603}" type="sibTrans" cxnId="{191908CB-3FA2-4DAD-A673-B033BE416B1C}">
      <dgm:prSet/>
      <dgm:spPr/>
      <dgm:t>
        <a:bodyPr/>
        <a:lstStyle/>
        <a:p>
          <a:endParaRPr lang="zh-CN" altLang="en-US"/>
        </a:p>
      </dgm:t>
    </dgm:pt>
    <dgm:pt modelId="{4352DC9E-2D81-4472-85EB-722B720BF976}">
      <dgm:prSet phldrT="[文本]"/>
      <dgm:spPr/>
      <dgm:t>
        <a:bodyPr/>
        <a:lstStyle/>
        <a:p>
          <a:r>
            <a:rPr lang="zh-CN" altLang="en-US" dirty="0" smtClean="0"/>
            <a:t>多网络节点虚拟化</a:t>
          </a:r>
          <a:endParaRPr lang="zh-CN" altLang="en-US" dirty="0"/>
        </a:p>
      </dgm:t>
    </dgm:pt>
    <dgm:pt modelId="{F77D966A-07D7-492B-8CF6-7E61E4EE90BC}" type="par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1A92542E-7254-49DC-86C8-DCEDB4050E9A}" type="sibTrans" cxnId="{E16704B9-B93F-4307-96FF-8824A00BE6DD}">
      <dgm:prSet/>
      <dgm:spPr/>
      <dgm:t>
        <a:bodyPr/>
        <a:lstStyle/>
        <a:p>
          <a:endParaRPr lang="zh-CN" altLang="en-US"/>
        </a:p>
      </dgm:t>
    </dgm:pt>
    <dgm:pt modelId="{21B546DF-1C9A-4473-A3B6-A27D82E5BFD9}">
      <dgm:prSet phldrT="[文本]"/>
      <dgm:spPr>
        <a:solidFill>
          <a:srgbClr val="5392CF"/>
        </a:solidFill>
      </dgm:spPr>
      <dgm:t>
        <a:bodyPr/>
        <a:lstStyle/>
        <a:p>
          <a:r>
            <a:rPr lang="zh-CN" altLang="en-US" dirty="0" smtClean="0"/>
            <a:t>网络区域虚拟化</a:t>
          </a:r>
          <a:endParaRPr lang="zh-CN" altLang="en-US" dirty="0"/>
        </a:p>
      </dgm:t>
    </dgm:pt>
    <dgm:pt modelId="{B138525E-EE85-43BD-A809-AAE7882C7A90}" type="par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13F55A11-B91B-41B3-970C-22F4BEE029E7}" type="sibTrans" cxnId="{863D65CE-8A22-4842-931A-DF82543ACA13}">
      <dgm:prSet/>
      <dgm:spPr/>
      <dgm:t>
        <a:bodyPr/>
        <a:lstStyle/>
        <a:p>
          <a:endParaRPr lang="zh-CN" altLang="en-US"/>
        </a:p>
      </dgm:t>
    </dgm:pt>
    <dgm:pt modelId="{6130DF0F-B307-4AEE-A227-1B4033D23CD8}">
      <dgm:prSet phldrT="[文本]"/>
      <dgm:spPr/>
      <dgm:t>
        <a:bodyPr/>
        <a:lstStyle/>
        <a:p>
          <a:r>
            <a:rPr lang="zh-CN" altLang="en-US" dirty="0" smtClean="0"/>
            <a:t>虚拟交换机</a:t>
          </a:r>
          <a:endParaRPr lang="en-US" altLang="zh-CN" dirty="0" smtClean="0"/>
        </a:p>
      </dgm:t>
    </dgm:pt>
    <dgm:pt modelId="{92ABB027-88BE-4F61-B87B-6137A22021A0}" type="par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6265A03-A0FE-438F-8883-9450F64F5D4E}" type="sibTrans" cxnId="{89FB4DE9-56C3-4BC1-8404-3551D3A2A9F3}">
      <dgm:prSet/>
      <dgm:spPr/>
      <dgm:t>
        <a:bodyPr/>
        <a:lstStyle/>
        <a:p>
          <a:endParaRPr lang="zh-CN" altLang="en-US"/>
        </a:p>
      </dgm:t>
    </dgm:pt>
    <dgm:pt modelId="{29DEF67D-7447-49C1-9B80-F6171A07C237}">
      <dgm:prSet phldrT="[文本]"/>
      <dgm:spPr/>
      <dgm:t>
        <a:bodyPr/>
        <a:lstStyle/>
        <a:p>
          <a:r>
            <a:rPr lang="zh-CN" altLang="en-US" dirty="0" smtClean="0"/>
            <a:t>分布式虚拟交换机</a:t>
          </a:r>
          <a:endParaRPr lang="zh-CN" altLang="en-US" dirty="0"/>
        </a:p>
      </dgm:t>
    </dgm:pt>
    <dgm:pt modelId="{347DEFB0-92C6-486F-8EF2-75A7E1A90ACF}" type="par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DADDF9D4-11AD-49AA-B30B-F861ED15389A}" type="sibTrans" cxnId="{D856BD01-B1D3-4FE9-9710-D8F70AE959B8}">
      <dgm:prSet/>
      <dgm:spPr/>
      <dgm:t>
        <a:bodyPr/>
        <a:lstStyle/>
        <a:p>
          <a:endParaRPr lang="zh-CN" altLang="en-US"/>
        </a:p>
      </dgm:t>
    </dgm:pt>
    <dgm:pt modelId="{8ADC23D3-3EF3-4E72-8504-618819926508}">
      <dgm:prSet phldrT="[文本]"/>
      <dgm:spPr>
        <a:solidFill>
          <a:srgbClr val="FAA819"/>
        </a:solidFill>
      </dgm:spPr>
      <dgm:t>
        <a:bodyPr/>
        <a:lstStyle/>
        <a:p>
          <a:r>
            <a:rPr lang="zh-CN" altLang="en-US" dirty="0" smtClean="0"/>
            <a:t>大范围网络虚拟化</a:t>
          </a:r>
          <a:endParaRPr lang="zh-CN" altLang="en-US" dirty="0"/>
        </a:p>
      </dgm:t>
    </dgm:pt>
    <dgm:pt modelId="{397490CF-38B7-4E85-A2DC-E0502E0CF64C}" type="par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98EBD214-37A5-43B5-8202-4397844FF746}" type="sibTrans" cxnId="{C48DFD3A-9F56-4570-8084-CCDA4C6228F3}">
      <dgm:prSet/>
      <dgm:spPr/>
      <dgm:t>
        <a:bodyPr/>
        <a:lstStyle/>
        <a:p>
          <a:endParaRPr lang="zh-CN" altLang="en-US"/>
        </a:p>
      </dgm:t>
    </dgm:pt>
    <dgm:pt modelId="{1BD93D00-88D5-4B21-A475-CB2CB2A5E245}">
      <dgm:prSet phldrT="[文本]"/>
      <dgm:spPr>
        <a:solidFill>
          <a:srgbClr val="5392CF"/>
        </a:solidFill>
      </dgm:spPr>
      <dgm:t>
        <a:bodyPr/>
        <a:lstStyle/>
        <a:p>
          <a:r>
            <a:rPr lang="zh-CN" altLang="en-US" dirty="0" smtClean="0"/>
            <a:t>在局域实现</a:t>
          </a:r>
          <a:r>
            <a:rPr lang="en-US" altLang="zh-CN" dirty="0" smtClean="0"/>
            <a:t>SDN/</a:t>
          </a:r>
          <a:r>
            <a:rPr lang="en-US" altLang="zh-CN" dirty="0" err="1" smtClean="0"/>
            <a:t>Openflow</a:t>
          </a:r>
          <a:endParaRPr lang="zh-CN" altLang="en-US" dirty="0"/>
        </a:p>
      </dgm:t>
    </dgm:pt>
    <dgm:pt modelId="{41951AA1-62C8-45CE-97AB-60EA73CC62D7}" type="par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308D1729-F691-413D-BEBE-BE008632BACB}" type="sibTrans" cxnId="{8450CF7C-F209-46C6-82AF-06B61D336738}">
      <dgm:prSet/>
      <dgm:spPr/>
      <dgm:t>
        <a:bodyPr/>
        <a:lstStyle/>
        <a:p>
          <a:endParaRPr lang="zh-CN" altLang="en-US"/>
        </a:p>
      </dgm:t>
    </dgm:pt>
    <dgm:pt modelId="{54A46E81-E3DE-486B-8A1C-70951CF007A5}">
      <dgm:prSet phldrT="[文本]"/>
      <dgm:spPr>
        <a:solidFill>
          <a:srgbClr val="FAA819"/>
        </a:solidFill>
      </dgm:spPr>
      <dgm:t>
        <a:bodyPr/>
        <a:lstStyle/>
        <a:p>
          <a:r>
            <a:rPr lang="zh-CN" altLang="en-US" dirty="0" smtClean="0"/>
            <a:t>？</a:t>
          </a:r>
          <a:endParaRPr lang="zh-CN" altLang="en-US" dirty="0"/>
        </a:p>
      </dgm:t>
    </dgm:pt>
    <dgm:pt modelId="{ACAB5DE5-6161-4AE7-80C4-0E6E98874241}" type="par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B8BCE508-2DB2-4411-B830-9FAD1E602DD0}" type="sibTrans" cxnId="{8DCFA8E4-9CA9-4EE4-98E3-72C1804897A1}">
      <dgm:prSet/>
      <dgm:spPr/>
      <dgm:t>
        <a:bodyPr/>
        <a:lstStyle/>
        <a:p>
          <a:endParaRPr lang="zh-CN" altLang="en-US"/>
        </a:p>
      </dgm:t>
    </dgm:pt>
    <dgm:pt modelId="{8297E00B-3C48-4131-ADBE-0537FA3ED361}">
      <dgm:prSet phldrT="[文本]"/>
      <dgm:spPr/>
      <dgm:t>
        <a:bodyPr/>
        <a:lstStyle/>
        <a:p>
          <a:r>
            <a:rPr lang="zh-CN" altLang="en-US" dirty="0" smtClean="0"/>
            <a:t>不同的网络协议层</a:t>
          </a:r>
          <a:endParaRPr lang="en-US" altLang="zh-CN" dirty="0" smtClean="0"/>
        </a:p>
      </dgm:t>
    </dgm:pt>
    <dgm:pt modelId="{791EC534-C9A0-4426-9D69-C5900F0C6E43}" type="par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15F329AE-C461-4C52-8494-470C8987601D}" type="sibTrans" cxnId="{23E1139B-AECF-4F85-A03C-4D85C5DA9A66}">
      <dgm:prSet/>
      <dgm:spPr/>
      <dgm:t>
        <a:bodyPr/>
        <a:lstStyle/>
        <a:p>
          <a:endParaRPr lang="zh-CN" altLang="en-US"/>
        </a:p>
      </dgm:t>
    </dgm:pt>
    <dgm:pt modelId="{4EB9328E-A6FA-4DA8-9B8E-E65141A0EFA9}" type="pres">
      <dgm:prSet presAssocID="{9FDDF64E-6824-4CD5-845E-E64181BE30A3}" presName="CompostProcess" presStyleCnt="0">
        <dgm:presLayoutVars>
          <dgm:dir/>
          <dgm:resizeHandles val="exact"/>
        </dgm:presLayoutVars>
      </dgm:prSet>
      <dgm:spPr/>
    </dgm:pt>
    <dgm:pt modelId="{A5C9CBE0-AE2C-4F19-ACC7-985B41BFA372}" type="pres">
      <dgm:prSet presAssocID="{9FDDF64E-6824-4CD5-845E-E64181BE30A3}" presName="arrow" presStyleLbl="bgShp" presStyleIdx="0" presStyleCnt="1"/>
      <dgm:spPr/>
    </dgm:pt>
    <dgm:pt modelId="{98855E9E-4B0C-4EA1-8E25-C45C6BFB48CB}" type="pres">
      <dgm:prSet presAssocID="{9FDDF64E-6824-4CD5-845E-E64181BE30A3}" presName="linearProcess" presStyleCnt="0"/>
      <dgm:spPr/>
    </dgm:pt>
    <dgm:pt modelId="{549D1AEA-CB96-4AB2-BB8A-A27EB78BE850}" type="pres">
      <dgm:prSet presAssocID="{8297E00B-3C48-4131-ADBE-0537FA3ED361}" presName="textNode" presStyleLbl="node1" presStyleIdx="0" presStyleCnt="5" custLinFactNeighborX="-33776" custLinFactNeighborY="-42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CBDEE-B7F5-4ADB-93B6-E0C94D0097A5}" type="pres">
      <dgm:prSet presAssocID="{15F329AE-C461-4C52-8494-470C8987601D}" presName="sibTrans" presStyleCnt="0"/>
      <dgm:spPr/>
    </dgm:pt>
    <dgm:pt modelId="{5367B574-4D6D-4B4E-A524-9EA62C2E24D7}" type="pres">
      <dgm:prSet presAssocID="{C5A7EBA9-9D25-4DC8-AD02-74C35CC8A16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C26FE-0126-46B3-86FD-7D198A6D12E4}" type="pres">
      <dgm:prSet presAssocID="{26BC0EEE-E604-4A38-9406-8584FEF87603}" presName="sibTrans" presStyleCnt="0"/>
      <dgm:spPr/>
    </dgm:pt>
    <dgm:pt modelId="{150704F1-89BC-452C-8A36-881E57DA501D}" type="pres">
      <dgm:prSet presAssocID="{4352DC9E-2D81-4472-85EB-722B720BF97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32E16-19A1-49B7-B690-E92CF46BE197}" type="pres">
      <dgm:prSet presAssocID="{1A92542E-7254-49DC-86C8-DCEDB4050E9A}" presName="sibTrans" presStyleCnt="0"/>
      <dgm:spPr/>
    </dgm:pt>
    <dgm:pt modelId="{DB9B2309-E7ED-4C6B-9744-57C77DF02366}" type="pres">
      <dgm:prSet presAssocID="{21B546DF-1C9A-4473-A3B6-A27D82E5BFD9}" presName="textNode" presStyleLbl="node1" presStyleIdx="3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16FF90-90D2-4807-8ADD-867A719D727F}" type="pres">
      <dgm:prSet presAssocID="{13F55A11-B91B-41B3-970C-22F4BEE029E7}" presName="sibTrans" presStyleCnt="0"/>
      <dgm:spPr/>
    </dgm:pt>
    <dgm:pt modelId="{FD46874B-027B-4F13-940A-2A1E322F6D82}" type="pres">
      <dgm:prSet presAssocID="{8ADC23D3-3EF3-4E72-8504-618819926508}" presName="textNode" presStyleLbl="node1" presStyleIdx="4" presStyleCnt="5" custLinFactNeighborY="42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9F85F7-03BC-4AB6-84E8-0CB45D1C5C58}" type="presOf" srcId="{4352DC9E-2D81-4472-85EB-722B720BF976}" destId="{150704F1-89BC-452C-8A36-881E57DA501D}" srcOrd="0" destOrd="0" presId="urn:microsoft.com/office/officeart/2005/8/layout/hProcess9"/>
    <dgm:cxn modelId="{A6E38625-7867-43A0-B8CD-68B504D24683}" type="presOf" srcId="{8ADC23D3-3EF3-4E72-8504-618819926508}" destId="{FD46874B-027B-4F13-940A-2A1E322F6D82}" srcOrd="0" destOrd="0" presId="urn:microsoft.com/office/officeart/2005/8/layout/hProcess9"/>
    <dgm:cxn modelId="{89FB4DE9-56C3-4BC1-8404-3551D3A2A9F3}" srcId="{C5A7EBA9-9D25-4DC8-AD02-74C35CC8A167}" destId="{6130DF0F-B307-4AEE-A227-1B4033D23CD8}" srcOrd="0" destOrd="0" parTransId="{92ABB027-88BE-4F61-B87B-6137A22021A0}" sibTransId="{26265A03-A0FE-438F-8883-9450F64F5D4E}"/>
    <dgm:cxn modelId="{8450CF7C-F209-46C6-82AF-06B61D336738}" srcId="{21B546DF-1C9A-4473-A3B6-A27D82E5BFD9}" destId="{1BD93D00-88D5-4B21-A475-CB2CB2A5E245}" srcOrd="0" destOrd="0" parTransId="{41951AA1-62C8-45CE-97AB-60EA73CC62D7}" sibTransId="{308D1729-F691-413D-BEBE-BE008632BACB}"/>
    <dgm:cxn modelId="{D856BD01-B1D3-4FE9-9710-D8F70AE959B8}" srcId="{4352DC9E-2D81-4472-85EB-722B720BF976}" destId="{29DEF67D-7447-49C1-9B80-F6171A07C237}" srcOrd="0" destOrd="0" parTransId="{347DEFB0-92C6-486F-8EF2-75A7E1A90ACF}" sibTransId="{DADDF9D4-11AD-49AA-B30B-F861ED15389A}"/>
    <dgm:cxn modelId="{9C7F34A2-907B-4ABA-8676-3929A9450D47}" type="presOf" srcId="{9FDDF64E-6824-4CD5-845E-E64181BE30A3}" destId="{4EB9328E-A6FA-4DA8-9B8E-E65141A0EFA9}" srcOrd="0" destOrd="0" presId="urn:microsoft.com/office/officeart/2005/8/layout/hProcess9"/>
    <dgm:cxn modelId="{8DA4CAA4-8AF6-4E03-86EE-AE04C7664CC4}" type="presOf" srcId="{6130DF0F-B307-4AEE-A227-1B4033D23CD8}" destId="{5367B574-4D6D-4B4E-A524-9EA62C2E24D7}" srcOrd="0" destOrd="1" presId="urn:microsoft.com/office/officeart/2005/8/layout/hProcess9"/>
    <dgm:cxn modelId="{8DCFA8E4-9CA9-4EE4-98E3-72C1804897A1}" srcId="{8ADC23D3-3EF3-4E72-8504-618819926508}" destId="{54A46E81-E3DE-486B-8A1C-70951CF007A5}" srcOrd="0" destOrd="0" parTransId="{ACAB5DE5-6161-4AE7-80C4-0E6E98874241}" sibTransId="{B8BCE508-2DB2-4411-B830-9FAD1E602DD0}"/>
    <dgm:cxn modelId="{E16704B9-B93F-4307-96FF-8824A00BE6DD}" srcId="{9FDDF64E-6824-4CD5-845E-E64181BE30A3}" destId="{4352DC9E-2D81-4472-85EB-722B720BF976}" srcOrd="2" destOrd="0" parTransId="{F77D966A-07D7-492B-8CF6-7E61E4EE90BC}" sibTransId="{1A92542E-7254-49DC-86C8-DCEDB4050E9A}"/>
    <dgm:cxn modelId="{E99DC193-478D-4310-9C2A-2258F8B2B5C9}" type="presOf" srcId="{54A46E81-E3DE-486B-8A1C-70951CF007A5}" destId="{FD46874B-027B-4F13-940A-2A1E322F6D82}" srcOrd="0" destOrd="1" presId="urn:microsoft.com/office/officeart/2005/8/layout/hProcess9"/>
    <dgm:cxn modelId="{C48DFD3A-9F56-4570-8084-CCDA4C6228F3}" srcId="{9FDDF64E-6824-4CD5-845E-E64181BE30A3}" destId="{8ADC23D3-3EF3-4E72-8504-618819926508}" srcOrd="4" destOrd="0" parTransId="{397490CF-38B7-4E85-A2DC-E0502E0CF64C}" sibTransId="{98EBD214-37A5-43B5-8202-4397844FF746}"/>
    <dgm:cxn modelId="{B3D57ADE-9BD6-405D-9A56-7993EF37FE7F}" type="presOf" srcId="{8297E00B-3C48-4131-ADBE-0537FA3ED361}" destId="{549D1AEA-CB96-4AB2-BB8A-A27EB78BE850}" srcOrd="0" destOrd="0" presId="urn:microsoft.com/office/officeart/2005/8/layout/hProcess9"/>
    <dgm:cxn modelId="{0B36BBCC-CA5A-4D08-B214-62B2756B35AF}" type="presOf" srcId="{C5A7EBA9-9D25-4DC8-AD02-74C35CC8A167}" destId="{5367B574-4D6D-4B4E-A524-9EA62C2E24D7}" srcOrd="0" destOrd="0" presId="urn:microsoft.com/office/officeart/2005/8/layout/hProcess9"/>
    <dgm:cxn modelId="{191908CB-3FA2-4DAD-A673-B033BE416B1C}" srcId="{9FDDF64E-6824-4CD5-845E-E64181BE30A3}" destId="{C5A7EBA9-9D25-4DC8-AD02-74C35CC8A167}" srcOrd="1" destOrd="0" parTransId="{BF5A9C73-6691-443C-BCE4-129A777337C4}" sibTransId="{26BC0EEE-E604-4A38-9406-8584FEF87603}"/>
    <dgm:cxn modelId="{863D65CE-8A22-4842-931A-DF82543ACA13}" srcId="{9FDDF64E-6824-4CD5-845E-E64181BE30A3}" destId="{21B546DF-1C9A-4473-A3B6-A27D82E5BFD9}" srcOrd="3" destOrd="0" parTransId="{B138525E-EE85-43BD-A809-AAE7882C7A90}" sibTransId="{13F55A11-B91B-41B3-970C-22F4BEE029E7}"/>
    <dgm:cxn modelId="{1FC32390-48A1-47CB-9671-8F132C4DC485}" type="presOf" srcId="{29DEF67D-7447-49C1-9B80-F6171A07C237}" destId="{150704F1-89BC-452C-8A36-881E57DA501D}" srcOrd="0" destOrd="1" presId="urn:microsoft.com/office/officeart/2005/8/layout/hProcess9"/>
    <dgm:cxn modelId="{14B6AA42-55EE-4872-BC6B-21A57979162A}" type="presOf" srcId="{1BD93D00-88D5-4B21-A475-CB2CB2A5E245}" destId="{DB9B2309-E7ED-4C6B-9744-57C77DF02366}" srcOrd="0" destOrd="1" presId="urn:microsoft.com/office/officeart/2005/8/layout/hProcess9"/>
    <dgm:cxn modelId="{23E1139B-AECF-4F85-A03C-4D85C5DA9A66}" srcId="{9FDDF64E-6824-4CD5-845E-E64181BE30A3}" destId="{8297E00B-3C48-4131-ADBE-0537FA3ED361}" srcOrd="0" destOrd="0" parTransId="{791EC534-C9A0-4426-9D69-C5900F0C6E43}" sibTransId="{15F329AE-C461-4C52-8494-470C8987601D}"/>
    <dgm:cxn modelId="{3C120DB6-4CE2-4C65-B728-F27ED5A5A30C}" type="presOf" srcId="{21B546DF-1C9A-4473-A3B6-A27D82E5BFD9}" destId="{DB9B2309-E7ED-4C6B-9744-57C77DF02366}" srcOrd="0" destOrd="0" presId="urn:microsoft.com/office/officeart/2005/8/layout/hProcess9"/>
    <dgm:cxn modelId="{501CF192-E7AC-4415-B7EE-806F0F674A3C}" type="presParOf" srcId="{4EB9328E-A6FA-4DA8-9B8E-E65141A0EFA9}" destId="{A5C9CBE0-AE2C-4F19-ACC7-985B41BFA372}" srcOrd="0" destOrd="0" presId="urn:microsoft.com/office/officeart/2005/8/layout/hProcess9"/>
    <dgm:cxn modelId="{E8A1F881-BEC0-4496-9CD5-3BBBE751A59F}" type="presParOf" srcId="{4EB9328E-A6FA-4DA8-9B8E-E65141A0EFA9}" destId="{98855E9E-4B0C-4EA1-8E25-C45C6BFB48CB}" srcOrd="1" destOrd="0" presId="urn:microsoft.com/office/officeart/2005/8/layout/hProcess9"/>
    <dgm:cxn modelId="{E1C9DE98-553C-41F4-A316-B128BEE83723}" type="presParOf" srcId="{98855E9E-4B0C-4EA1-8E25-C45C6BFB48CB}" destId="{549D1AEA-CB96-4AB2-BB8A-A27EB78BE850}" srcOrd="0" destOrd="0" presId="urn:microsoft.com/office/officeart/2005/8/layout/hProcess9"/>
    <dgm:cxn modelId="{7B7A2346-939A-48A3-9460-8AE1DE19DB78}" type="presParOf" srcId="{98855E9E-4B0C-4EA1-8E25-C45C6BFB48CB}" destId="{C59CBDEE-B7F5-4ADB-93B6-E0C94D0097A5}" srcOrd="1" destOrd="0" presId="urn:microsoft.com/office/officeart/2005/8/layout/hProcess9"/>
    <dgm:cxn modelId="{E87EA34B-8B61-4C69-8D06-3DEA393FF644}" type="presParOf" srcId="{98855E9E-4B0C-4EA1-8E25-C45C6BFB48CB}" destId="{5367B574-4D6D-4B4E-A524-9EA62C2E24D7}" srcOrd="2" destOrd="0" presId="urn:microsoft.com/office/officeart/2005/8/layout/hProcess9"/>
    <dgm:cxn modelId="{F9C812CB-A275-4E5E-8AF0-7E5DAA60CBAF}" type="presParOf" srcId="{98855E9E-4B0C-4EA1-8E25-C45C6BFB48CB}" destId="{448C26FE-0126-46B3-86FD-7D198A6D12E4}" srcOrd="3" destOrd="0" presId="urn:microsoft.com/office/officeart/2005/8/layout/hProcess9"/>
    <dgm:cxn modelId="{207A1532-F0C1-40DC-A299-C667CB884E08}" type="presParOf" srcId="{98855E9E-4B0C-4EA1-8E25-C45C6BFB48CB}" destId="{150704F1-89BC-452C-8A36-881E57DA501D}" srcOrd="4" destOrd="0" presId="urn:microsoft.com/office/officeart/2005/8/layout/hProcess9"/>
    <dgm:cxn modelId="{E59167D4-5A8A-48EB-A5CB-D7CB60D227AE}" type="presParOf" srcId="{98855E9E-4B0C-4EA1-8E25-C45C6BFB48CB}" destId="{AAF32E16-19A1-49B7-B690-E92CF46BE197}" srcOrd="5" destOrd="0" presId="urn:microsoft.com/office/officeart/2005/8/layout/hProcess9"/>
    <dgm:cxn modelId="{D36FF766-E92C-4F03-8EB9-8DD07CE8475A}" type="presParOf" srcId="{98855E9E-4B0C-4EA1-8E25-C45C6BFB48CB}" destId="{DB9B2309-E7ED-4C6B-9744-57C77DF02366}" srcOrd="6" destOrd="0" presId="urn:microsoft.com/office/officeart/2005/8/layout/hProcess9"/>
    <dgm:cxn modelId="{EED327C9-912B-4018-BB91-93A4FC415F4E}" type="presParOf" srcId="{98855E9E-4B0C-4EA1-8E25-C45C6BFB48CB}" destId="{7E16FF90-90D2-4807-8ADD-867A719D727F}" srcOrd="7" destOrd="0" presId="urn:microsoft.com/office/officeart/2005/8/layout/hProcess9"/>
    <dgm:cxn modelId="{397E3494-13F3-4268-B2FD-6C6B02022815}" type="presParOf" srcId="{98855E9E-4B0C-4EA1-8E25-C45C6BFB48CB}" destId="{FD46874B-027B-4F13-940A-2A1E322F6D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5E5E5E-E126-457B-AEAB-836FCDE0EDFE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945ADD-3133-4ED5-B8AF-3461B971F0B0}">
      <dgm:prSet phldrT="[文本]" custT="1"/>
      <dgm:spPr>
        <a:solidFill>
          <a:srgbClr val="FF9900"/>
        </a:solidFill>
      </dgm:spPr>
      <dgm:t>
        <a:bodyPr/>
        <a:lstStyle/>
        <a:p>
          <a:r>
            <a:rPr lang="zh-CN" altLang="en-US" sz="2400" b="1" dirty="0" smtClean="0"/>
            <a:t>网络的本质</a:t>
          </a:r>
          <a:endParaRPr lang="zh-CN" altLang="en-US" sz="2400" b="1" dirty="0"/>
        </a:p>
      </dgm:t>
    </dgm:pt>
    <dgm:pt modelId="{CB88760D-78F1-4FB6-B9FE-30515A751CDE}" type="par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BA64CC2A-8FB5-417C-B88A-29DC36011A6C}" type="sib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9D9359D4-D233-40C4-B347-530C6B62542E}">
      <dgm:prSet phldrT="[文本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zh-CN" altLang="en-US" sz="2800" dirty="0" smtClean="0"/>
            <a:t>传统</a:t>
          </a:r>
          <a:r>
            <a:rPr lang="zh-CN" altLang="en-US" sz="2800" dirty="0" smtClean="0"/>
            <a:t>网络</a:t>
          </a:r>
          <a:endParaRPr lang="en-US" altLang="zh-CN" sz="2800" dirty="0" smtClean="0"/>
        </a:p>
      </dgm:t>
    </dgm:pt>
    <dgm:pt modelId="{85B0D932-7F81-4D10-9EB9-A75B10948A0C}" type="parTrans" cxnId="{3C47CFFA-EC17-4D6A-B774-C03C946F41C0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88EEEAE3-7F9E-4191-8F32-8CCDD5EB8ACE}" type="sib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F2BDBC16-1C8E-458D-9705-70575B36AAC2}">
      <dgm:prSet phldrT="[文本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zh-CN" altLang="en-US" sz="2800" dirty="0" smtClean="0"/>
            <a:t>虚拟网络</a:t>
          </a:r>
          <a:r>
            <a:rPr lang="zh-CN" altLang="en-US" sz="2800" dirty="0" smtClean="0"/>
            <a:t>片层</a:t>
          </a:r>
          <a:endParaRPr lang="en-US" altLang="zh-CN" sz="2800" dirty="0" smtClean="0"/>
        </a:p>
      </dgm:t>
    </dgm:pt>
    <dgm:pt modelId="{23C3D5C3-187F-41DD-8263-92C867BA3832}" type="parTrans" cxnId="{0EE63494-0784-423A-8806-0A90FFEB1DCD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7FA691FC-ECAC-4309-9E84-47C7CE14067D}" type="sib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92DAF0C3-DE17-4725-BE6B-CFE977A4D451}" type="pres">
      <dgm:prSet presAssocID="{D95E5E5E-E126-457B-AEAB-836FCDE0EDF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0E190E-A24B-4265-993D-03437A2FB0FA}" type="pres">
      <dgm:prSet presAssocID="{97945ADD-3133-4ED5-B8AF-3461B971F0B0}" presName="root" presStyleCnt="0"/>
      <dgm:spPr/>
    </dgm:pt>
    <dgm:pt modelId="{BA79DEBF-9278-42A5-B8D6-C7F154F5E7FC}" type="pres">
      <dgm:prSet presAssocID="{97945ADD-3133-4ED5-B8AF-3461B971F0B0}" presName="rootComposite" presStyleCnt="0"/>
      <dgm:spPr/>
    </dgm:pt>
    <dgm:pt modelId="{BC1CA1AE-A6E0-48E8-B5B9-F7F0E0368A1C}" type="pres">
      <dgm:prSet presAssocID="{97945ADD-3133-4ED5-B8AF-3461B971F0B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D28C59D2-0054-44B8-A056-9FD3FD415AE1}" type="pres">
      <dgm:prSet presAssocID="{97945ADD-3133-4ED5-B8AF-3461B971F0B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02890B5C-75CD-4BE6-8632-A725A86018BB}" type="pres">
      <dgm:prSet presAssocID="{97945ADD-3133-4ED5-B8AF-3461B971F0B0}" presName="childShape" presStyleCnt="0"/>
      <dgm:spPr/>
    </dgm:pt>
    <dgm:pt modelId="{9E97230A-B39D-4B28-9621-AF5986398398}" type="pres">
      <dgm:prSet presAssocID="{85B0D932-7F81-4D10-9EB9-A75B10948A0C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78D7DBDF-D958-46D5-B44C-DDC08269D500}" type="pres">
      <dgm:prSet presAssocID="{9D9359D4-D233-40C4-B347-530C6B62542E}" presName="childText" presStyleLbl="bgAcc1" presStyleIdx="0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3D63C-DFE3-45F3-BB07-7BF49CBC380E}" type="pres">
      <dgm:prSet presAssocID="{23C3D5C3-187F-41DD-8263-92C867BA3832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E95D1B04-7337-40D6-AFDD-9ADA83D71D8D}" type="pres">
      <dgm:prSet presAssocID="{F2BDBC16-1C8E-458D-9705-70575B36AAC2}" presName="childText" presStyleLbl="bgAcc1" presStyleIdx="1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47CFFA-EC17-4D6A-B774-C03C946F41C0}" srcId="{97945ADD-3133-4ED5-B8AF-3461B971F0B0}" destId="{9D9359D4-D233-40C4-B347-530C6B62542E}" srcOrd="0" destOrd="0" parTransId="{85B0D932-7F81-4D10-9EB9-A75B10948A0C}" sibTransId="{88EEEAE3-7F9E-4191-8F32-8CCDD5EB8ACE}"/>
    <dgm:cxn modelId="{34EB3561-4555-42C8-964F-98F3F58CFF7C}" type="presOf" srcId="{23C3D5C3-187F-41DD-8263-92C867BA3832}" destId="{D5D3D63C-DFE3-45F3-BB07-7BF49CBC380E}" srcOrd="0" destOrd="0" presId="urn:microsoft.com/office/officeart/2005/8/layout/hierarchy3"/>
    <dgm:cxn modelId="{DEE94DF0-120B-4318-96CB-499E0F71CEA8}" type="presOf" srcId="{F2BDBC16-1C8E-458D-9705-70575B36AAC2}" destId="{E95D1B04-7337-40D6-AFDD-9ADA83D71D8D}" srcOrd="0" destOrd="0" presId="urn:microsoft.com/office/officeart/2005/8/layout/hierarchy3"/>
    <dgm:cxn modelId="{ACC75B99-18A9-4578-B5F4-460383E6BBC1}" srcId="{D95E5E5E-E126-457B-AEAB-836FCDE0EDFE}" destId="{97945ADD-3133-4ED5-B8AF-3461B971F0B0}" srcOrd="0" destOrd="0" parTransId="{CB88760D-78F1-4FB6-B9FE-30515A751CDE}" sibTransId="{BA64CC2A-8FB5-417C-B88A-29DC36011A6C}"/>
    <dgm:cxn modelId="{3CA2BA1D-7575-4F8E-9371-63CB57FBEB78}" type="presOf" srcId="{9D9359D4-D233-40C4-B347-530C6B62542E}" destId="{78D7DBDF-D958-46D5-B44C-DDC08269D500}" srcOrd="0" destOrd="0" presId="urn:microsoft.com/office/officeart/2005/8/layout/hierarchy3"/>
    <dgm:cxn modelId="{0EE63494-0784-423A-8806-0A90FFEB1DCD}" srcId="{97945ADD-3133-4ED5-B8AF-3461B971F0B0}" destId="{F2BDBC16-1C8E-458D-9705-70575B36AAC2}" srcOrd="1" destOrd="0" parTransId="{23C3D5C3-187F-41DD-8263-92C867BA3832}" sibTransId="{7FA691FC-ECAC-4309-9E84-47C7CE14067D}"/>
    <dgm:cxn modelId="{CD852548-3B03-49B4-88B9-DB861A6B0E51}" type="presOf" srcId="{97945ADD-3133-4ED5-B8AF-3461B971F0B0}" destId="{D28C59D2-0054-44B8-A056-9FD3FD415AE1}" srcOrd="1" destOrd="0" presId="urn:microsoft.com/office/officeart/2005/8/layout/hierarchy3"/>
    <dgm:cxn modelId="{386E5D6E-5E82-47F6-993D-FA4673DA9E2E}" type="presOf" srcId="{85B0D932-7F81-4D10-9EB9-A75B10948A0C}" destId="{9E97230A-B39D-4B28-9621-AF5986398398}" srcOrd="0" destOrd="0" presId="urn:microsoft.com/office/officeart/2005/8/layout/hierarchy3"/>
    <dgm:cxn modelId="{E69B27FD-799A-4C2D-8932-F2834A6FB300}" type="presOf" srcId="{97945ADD-3133-4ED5-B8AF-3461B971F0B0}" destId="{BC1CA1AE-A6E0-48E8-B5B9-F7F0E0368A1C}" srcOrd="0" destOrd="0" presId="urn:microsoft.com/office/officeart/2005/8/layout/hierarchy3"/>
    <dgm:cxn modelId="{5744BE7A-1DD1-4F34-B359-9C7ACBBCEC88}" type="presOf" srcId="{D95E5E5E-E126-457B-AEAB-836FCDE0EDFE}" destId="{92DAF0C3-DE17-4725-BE6B-CFE977A4D451}" srcOrd="0" destOrd="0" presId="urn:microsoft.com/office/officeart/2005/8/layout/hierarchy3"/>
    <dgm:cxn modelId="{E7C26E95-2865-4368-99BC-3FD86C187D7C}" type="presParOf" srcId="{92DAF0C3-DE17-4725-BE6B-CFE977A4D451}" destId="{610E190E-A24B-4265-993D-03437A2FB0FA}" srcOrd="0" destOrd="0" presId="urn:microsoft.com/office/officeart/2005/8/layout/hierarchy3"/>
    <dgm:cxn modelId="{6C876BD4-1235-4714-8082-616F654152CC}" type="presParOf" srcId="{610E190E-A24B-4265-993D-03437A2FB0FA}" destId="{BA79DEBF-9278-42A5-B8D6-C7F154F5E7FC}" srcOrd="0" destOrd="0" presId="urn:microsoft.com/office/officeart/2005/8/layout/hierarchy3"/>
    <dgm:cxn modelId="{3F3116B7-A10A-4E5B-B041-330593A8589D}" type="presParOf" srcId="{BA79DEBF-9278-42A5-B8D6-C7F154F5E7FC}" destId="{BC1CA1AE-A6E0-48E8-B5B9-F7F0E0368A1C}" srcOrd="0" destOrd="0" presId="urn:microsoft.com/office/officeart/2005/8/layout/hierarchy3"/>
    <dgm:cxn modelId="{E359B78A-C16B-48BD-B7B0-75F3BD028866}" type="presParOf" srcId="{BA79DEBF-9278-42A5-B8D6-C7F154F5E7FC}" destId="{D28C59D2-0054-44B8-A056-9FD3FD415AE1}" srcOrd="1" destOrd="0" presId="urn:microsoft.com/office/officeart/2005/8/layout/hierarchy3"/>
    <dgm:cxn modelId="{90C13EB1-98EE-44CA-BBA9-1F2CFF11F7AA}" type="presParOf" srcId="{610E190E-A24B-4265-993D-03437A2FB0FA}" destId="{02890B5C-75CD-4BE6-8632-A725A86018BB}" srcOrd="1" destOrd="0" presId="urn:microsoft.com/office/officeart/2005/8/layout/hierarchy3"/>
    <dgm:cxn modelId="{BE98CF0C-81B1-4FA5-88EB-9C1AE29B3D2E}" type="presParOf" srcId="{02890B5C-75CD-4BE6-8632-A725A86018BB}" destId="{9E97230A-B39D-4B28-9621-AF5986398398}" srcOrd="0" destOrd="0" presId="urn:microsoft.com/office/officeart/2005/8/layout/hierarchy3"/>
    <dgm:cxn modelId="{5AFB4308-FC1C-4357-AF2F-883FC62E00FE}" type="presParOf" srcId="{02890B5C-75CD-4BE6-8632-A725A86018BB}" destId="{78D7DBDF-D958-46D5-B44C-DDC08269D500}" srcOrd="1" destOrd="0" presId="urn:microsoft.com/office/officeart/2005/8/layout/hierarchy3"/>
    <dgm:cxn modelId="{DF9F4B58-F98A-48D2-AD11-1FF1E950013B}" type="presParOf" srcId="{02890B5C-75CD-4BE6-8632-A725A86018BB}" destId="{D5D3D63C-DFE3-45F3-BB07-7BF49CBC380E}" srcOrd="2" destOrd="0" presId="urn:microsoft.com/office/officeart/2005/8/layout/hierarchy3"/>
    <dgm:cxn modelId="{CB68C531-5F6B-4B40-9CA8-C7BB9A746108}" type="presParOf" srcId="{02890B5C-75CD-4BE6-8632-A725A86018BB}" destId="{E95D1B04-7337-40D6-AFDD-9ADA83D71D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CC7E3-1C96-4C6C-938B-23E68D0254B5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10F6FB09-BA46-45E2-BF78-133460B9E394}">
      <dgm:prSet phldrT="[文本]" custT="1"/>
      <dgm:spPr/>
      <dgm:t>
        <a:bodyPr/>
        <a:lstStyle/>
        <a:p>
          <a:r>
            <a:rPr lang="zh-CN" altLang="en-US" sz="3600" b="1" dirty="0" smtClean="0"/>
            <a:t>安全本质</a:t>
          </a:r>
          <a:endParaRPr lang="zh-CN" altLang="en-US" sz="3600" b="1" dirty="0"/>
        </a:p>
      </dgm:t>
    </dgm:pt>
    <dgm:pt modelId="{EF574D19-1319-4149-B15B-B3647C136A19}" type="par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78B39CE8-CC37-4F43-9774-0D154E936757}" type="sib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C93D97CA-8220-439D-AA24-AEE41061B510}">
      <dgm:prSet phldrT="[文本]" custT="1"/>
      <dgm:spPr/>
      <dgm:t>
        <a:bodyPr/>
        <a:lstStyle/>
        <a:p>
          <a:endParaRPr lang="zh-CN" altLang="en-US" sz="2400" b="1" dirty="0"/>
        </a:p>
      </dgm:t>
    </dgm:pt>
    <dgm:pt modelId="{CD30F7F4-B4B8-405F-9466-7D572DDFCB08}" type="par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8AD45695-B891-4D28-98F8-5E93FC36554E}" type="sib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E2370ED9-C008-475E-91D4-E7C397AE1EDB}">
      <dgm:prSet phldrT="[文本]" custT="1"/>
      <dgm:spPr/>
      <dgm:t>
        <a:bodyPr/>
        <a:lstStyle/>
        <a:p>
          <a:r>
            <a:rPr lang="zh-CN" altLang="en-US" sz="3600" b="1" dirty="0" smtClean="0"/>
            <a:t>安全服务</a:t>
          </a:r>
          <a:endParaRPr lang="zh-CN" altLang="en-US" sz="3600" b="1" dirty="0"/>
        </a:p>
      </dgm:t>
    </dgm:pt>
    <dgm:pt modelId="{10355FA2-DDA3-4B8E-B952-BDA5B1B6F1EC}" type="par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28AF27CB-BBC5-4E8E-B15E-6DC05E01EEB9}" type="sib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041D7F5D-58FA-4E2E-BB30-FA365A5E902A}">
      <dgm:prSet phldrT="[文本]" custT="1"/>
      <dgm:spPr/>
      <dgm:t>
        <a:bodyPr/>
        <a:lstStyle/>
        <a:p>
          <a:endParaRPr lang="zh-CN" altLang="en-US" sz="4800" b="1" dirty="0"/>
        </a:p>
      </dgm:t>
    </dgm:pt>
    <dgm:pt modelId="{B4212CFF-C8C6-4082-A8BC-B6FDFB1B1DFA}" type="par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86E8BB25-C273-4602-9DC2-E40DC1E84D91}" type="sib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F88CA1C5-E35B-442B-AD44-3E2E372FB6AE}" type="pres">
      <dgm:prSet presAssocID="{44CCC7E3-1C96-4C6C-938B-23E68D0254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F8BE5B-A18F-4325-BCDD-A620601D15A1}" type="pres">
      <dgm:prSet presAssocID="{10F6FB09-BA46-45E2-BF78-133460B9E394}" presName="linNode" presStyleCnt="0"/>
      <dgm:spPr/>
    </dgm:pt>
    <dgm:pt modelId="{B6F4BC1F-7AAD-4096-BF60-553E1B9FEAB7}" type="pres">
      <dgm:prSet presAssocID="{10F6FB09-BA46-45E2-BF78-133460B9E394}" presName="parentShp" presStyleLbl="node1" presStyleIdx="0" presStyleCnt="2" custScaleX="71390" custLinFactNeighborX="-1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DA296-6266-48FB-B89B-B780DF6DFC98}" type="pres">
      <dgm:prSet presAssocID="{10F6FB09-BA46-45E2-BF78-133460B9E394}" presName="childShp" presStyleLbl="bgAccFollowNode1" presStyleIdx="0" presStyleCnt="2" custScaleX="114778" custScaleY="725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2315-3093-4731-B945-5A43C570E30A}" type="pres">
      <dgm:prSet presAssocID="{78B39CE8-CC37-4F43-9774-0D154E936757}" presName="spacing" presStyleCnt="0"/>
      <dgm:spPr/>
    </dgm:pt>
    <dgm:pt modelId="{D6ADE2BD-F451-4117-9EC5-65B2DC6D6383}" type="pres">
      <dgm:prSet presAssocID="{E2370ED9-C008-475E-91D4-E7C397AE1EDB}" presName="linNode" presStyleCnt="0"/>
      <dgm:spPr/>
    </dgm:pt>
    <dgm:pt modelId="{2E6DD5A4-7979-4E41-B862-2197643A6919}" type="pres">
      <dgm:prSet presAssocID="{E2370ED9-C008-475E-91D4-E7C397AE1EDB}" presName="parentShp" presStyleLbl="node1" presStyleIdx="1" presStyleCnt="2" custScaleX="71390" custLinFactNeighborX="-37715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C591B-B782-4ADE-A74A-79CF8F8DBEB1}" type="pres">
      <dgm:prSet presAssocID="{E2370ED9-C008-475E-91D4-E7C397AE1EDB}" presName="childShp" presStyleLbl="bgAccFollowNode1" presStyleIdx="1" presStyleCnt="2" custScaleX="41753" custScaleY="71342" custLinFactNeighborX="-54768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D84E87-4109-4E54-B89E-96F883D86895}" srcId="{E2370ED9-C008-475E-91D4-E7C397AE1EDB}" destId="{041D7F5D-58FA-4E2E-BB30-FA365A5E902A}" srcOrd="0" destOrd="0" parTransId="{B4212CFF-C8C6-4082-A8BC-B6FDFB1B1DFA}" sibTransId="{86E8BB25-C273-4602-9DC2-E40DC1E84D91}"/>
    <dgm:cxn modelId="{F481F972-C70A-4CC3-8AF7-0FCB5434E1E1}" srcId="{44CCC7E3-1C96-4C6C-938B-23E68D0254B5}" destId="{E2370ED9-C008-475E-91D4-E7C397AE1EDB}" srcOrd="1" destOrd="0" parTransId="{10355FA2-DDA3-4B8E-B952-BDA5B1B6F1EC}" sibTransId="{28AF27CB-BBC5-4E8E-B15E-6DC05E01EEB9}"/>
    <dgm:cxn modelId="{72B9FCBF-23AB-4FAF-9E15-55043083DDCA}" type="presOf" srcId="{041D7F5D-58FA-4E2E-BB30-FA365A5E902A}" destId="{27CC591B-B782-4ADE-A74A-79CF8F8DBEB1}" srcOrd="0" destOrd="0" presId="urn:microsoft.com/office/officeart/2005/8/layout/vList6"/>
    <dgm:cxn modelId="{77487483-B5F6-4AD7-A006-307970B028CF}" type="presOf" srcId="{10F6FB09-BA46-45E2-BF78-133460B9E394}" destId="{B6F4BC1F-7AAD-4096-BF60-553E1B9FEAB7}" srcOrd="0" destOrd="0" presId="urn:microsoft.com/office/officeart/2005/8/layout/vList6"/>
    <dgm:cxn modelId="{F2542F3D-9B7F-4227-89E5-8E310EEB07E5}" srcId="{10F6FB09-BA46-45E2-BF78-133460B9E394}" destId="{C93D97CA-8220-439D-AA24-AEE41061B510}" srcOrd="0" destOrd="0" parTransId="{CD30F7F4-B4B8-405F-9466-7D572DDFCB08}" sibTransId="{8AD45695-B891-4D28-98F8-5E93FC36554E}"/>
    <dgm:cxn modelId="{E6E88103-79B5-44C5-A607-0437C0C1C395}" type="presOf" srcId="{44CCC7E3-1C96-4C6C-938B-23E68D0254B5}" destId="{F88CA1C5-E35B-442B-AD44-3E2E372FB6AE}" srcOrd="0" destOrd="0" presId="urn:microsoft.com/office/officeart/2005/8/layout/vList6"/>
    <dgm:cxn modelId="{39F229E2-0E57-4A4C-9834-58BBAC79ACBC}" type="presOf" srcId="{C93D97CA-8220-439D-AA24-AEE41061B510}" destId="{31EDA296-6266-48FB-B89B-B780DF6DFC98}" srcOrd="0" destOrd="0" presId="urn:microsoft.com/office/officeart/2005/8/layout/vList6"/>
    <dgm:cxn modelId="{60406E40-3BE5-46E5-A800-8399BFDDC295}" srcId="{44CCC7E3-1C96-4C6C-938B-23E68D0254B5}" destId="{10F6FB09-BA46-45E2-BF78-133460B9E394}" srcOrd="0" destOrd="0" parTransId="{EF574D19-1319-4149-B15B-B3647C136A19}" sibTransId="{78B39CE8-CC37-4F43-9774-0D154E936757}"/>
    <dgm:cxn modelId="{AB2510DE-260A-4E46-A0C0-E19A4D9E4149}" type="presOf" srcId="{E2370ED9-C008-475E-91D4-E7C397AE1EDB}" destId="{2E6DD5A4-7979-4E41-B862-2197643A6919}" srcOrd="0" destOrd="0" presId="urn:microsoft.com/office/officeart/2005/8/layout/vList6"/>
    <dgm:cxn modelId="{2953D52A-C3E4-4C4C-B261-B8AC3824ADB4}" type="presParOf" srcId="{F88CA1C5-E35B-442B-AD44-3E2E372FB6AE}" destId="{0DF8BE5B-A18F-4325-BCDD-A620601D15A1}" srcOrd="0" destOrd="0" presId="urn:microsoft.com/office/officeart/2005/8/layout/vList6"/>
    <dgm:cxn modelId="{D7C33D32-4A79-4B69-AE00-EBC28A64485E}" type="presParOf" srcId="{0DF8BE5B-A18F-4325-BCDD-A620601D15A1}" destId="{B6F4BC1F-7AAD-4096-BF60-553E1B9FEAB7}" srcOrd="0" destOrd="0" presId="urn:microsoft.com/office/officeart/2005/8/layout/vList6"/>
    <dgm:cxn modelId="{377737C0-F754-4D87-8A08-961F27D42CF1}" type="presParOf" srcId="{0DF8BE5B-A18F-4325-BCDD-A620601D15A1}" destId="{31EDA296-6266-48FB-B89B-B780DF6DFC98}" srcOrd="1" destOrd="0" presId="urn:microsoft.com/office/officeart/2005/8/layout/vList6"/>
    <dgm:cxn modelId="{11D74659-4FDF-4D00-95A8-59E2B7E1C17F}" type="presParOf" srcId="{F88CA1C5-E35B-442B-AD44-3E2E372FB6AE}" destId="{31A42315-3093-4731-B945-5A43C570E30A}" srcOrd="1" destOrd="0" presId="urn:microsoft.com/office/officeart/2005/8/layout/vList6"/>
    <dgm:cxn modelId="{4B04ADC8-93AB-4CD3-BBCB-77801D829EA2}" type="presParOf" srcId="{F88CA1C5-E35B-442B-AD44-3E2E372FB6AE}" destId="{D6ADE2BD-F451-4117-9EC5-65B2DC6D6383}" srcOrd="2" destOrd="0" presId="urn:microsoft.com/office/officeart/2005/8/layout/vList6"/>
    <dgm:cxn modelId="{F87CB69A-24A3-4F85-9205-7545750698CF}" type="presParOf" srcId="{D6ADE2BD-F451-4117-9EC5-65B2DC6D6383}" destId="{2E6DD5A4-7979-4E41-B862-2197643A6919}" srcOrd="0" destOrd="0" presId="urn:microsoft.com/office/officeart/2005/8/layout/vList6"/>
    <dgm:cxn modelId="{48376C6B-4B3E-4695-9914-F6AF57C6F4A0}" type="presParOf" srcId="{D6ADE2BD-F451-4117-9EC5-65B2DC6D6383}" destId="{27CC591B-B782-4ADE-A74A-79CF8F8DB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CCC7E3-1C96-4C6C-938B-23E68D0254B5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10F6FB09-BA46-45E2-BF78-133460B9E394}">
      <dgm:prSet phldrT="[文本]" custT="1"/>
      <dgm:spPr>
        <a:solidFill>
          <a:srgbClr val="FF9900"/>
        </a:solidFill>
      </dgm:spPr>
      <dgm:t>
        <a:bodyPr/>
        <a:lstStyle/>
        <a:p>
          <a:r>
            <a:rPr lang="zh-CN" altLang="en-US" sz="2800" b="1" dirty="0" smtClean="0"/>
            <a:t>安全本质</a:t>
          </a:r>
          <a:endParaRPr lang="zh-CN" altLang="en-US" sz="2800" b="1" dirty="0"/>
        </a:p>
      </dgm:t>
    </dgm:pt>
    <dgm:pt modelId="{EF574D19-1319-4149-B15B-B3647C136A19}" type="par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78B39CE8-CC37-4F43-9774-0D154E936757}" type="sib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C93D97CA-8220-439D-AA24-AEE41061B510}">
      <dgm:prSet phldrT="[文本]" custT="1"/>
      <dgm:spPr>
        <a:solidFill>
          <a:srgbClr val="FFCC66">
            <a:alpha val="90000"/>
          </a:srgbClr>
        </a:solidFill>
      </dgm:spPr>
      <dgm:t>
        <a:bodyPr/>
        <a:lstStyle/>
        <a:p>
          <a:endParaRPr lang="zh-CN" altLang="en-US" sz="2400" b="1" dirty="0"/>
        </a:p>
      </dgm:t>
    </dgm:pt>
    <dgm:pt modelId="{CD30F7F4-B4B8-405F-9466-7D572DDFCB08}" type="par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8AD45695-B891-4D28-98F8-5E93FC36554E}" type="sib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E2370ED9-C008-475E-91D4-E7C397AE1EDB}">
      <dgm:prSet phldrT="[文本]" custT="1"/>
      <dgm:spPr>
        <a:solidFill>
          <a:srgbClr val="FFCC66"/>
        </a:solidFill>
      </dgm:spPr>
      <dgm:t>
        <a:bodyPr/>
        <a:lstStyle/>
        <a:p>
          <a:r>
            <a:rPr lang="zh-CN" altLang="en-US" sz="2800" b="0" dirty="0" smtClean="0">
              <a:solidFill>
                <a:schemeClr val="tx1"/>
              </a:solidFill>
            </a:rPr>
            <a:t>安全服务</a:t>
          </a:r>
          <a:endParaRPr lang="zh-CN" altLang="en-US" sz="2800" b="0" dirty="0">
            <a:solidFill>
              <a:schemeClr val="tx1"/>
            </a:solidFill>
          </a:endParaRPr>
        </a:p>
      </dgm:t>
    </dgm:pt>
    <dgm:pt modelId="{10355FA2-DDA3-4B8E-B952-BDA5B1B6F1EC}" type="par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28AF27CB-BBC5-4E8E-B15E-6DC05E01EEB9}" type="sib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041D7F5D-58FA-4E2E-BB30-FA365A5E902A}">
      <dgm:prSet phldrT="[文本]" custT="1"/>
      <dgm:spPr>
        <a:solidFill>
          <a:srgbClr val="FFCC66">
            <a:alpha val="90000"/>
          </a:srgbClr>
        </a:solidFill>
      </dgm:spPr>
      <dgm:t>
        <a:bodyPr/>
        <a:lstStyle/>
        <a:p>
          <a:endParaRPr lang="zh-CN" altLang="en-US" sz="4800" b="1" dirty="0"/>
        </a:p>
      </dgm:t>
    </dgm:pt>
    <dgm:pt modelId="{B4212CFF-C8C6-4082-A8BC-B6FDFB1B1DFA}" type="par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86E8BB25-C273-4602-9DC2-E40DC1E84D91}" type="sib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F88CA1C5-E35B-442B-AD44-3E2E372FB6AE}" type="pres">
      <dgm:prSet presAssocID="{44CCC7E3-1C96-4C6C-938B-23E68D0254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F8BE5B-A18F-4325-BCDD-A620601D15A1}" type="pres">
      <dgm:prSet presAssocID="{10F6FB09-BA46-45E2-BF78-133460B9E394}" presName="linNode" presStyleCnt="0"/>
      <dgm:spPr/>
    </dgm:pt>
    <dgm:pt modelId="{B6F4BC1F-7AAD-4096-BF60-553E1B9FEAB7}" type="pres">
      <dgm:prSet presAssocID="{10F6FB09-BA46-45E2-BF78-133460B9E394}" presName="parentShp" presStyleLbl="node1" presStyleIdx="0" presStyleCnt="2" custScaleX="71390" custLinFactNeighborX="-1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DA296-6266-48FB-B89B-B780DF6DFC98}" type="pres">
      <dgm:prSet presAssocID="{10F6FB09-BA46-45E2-BF78-133460B9E394}" presName="childShp" presStyleLbl="bgAccFollowNode1" presStyleIdx="0" presStyleCnt="2" custScaleX="114778" custScaleY="725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2315-3093-4731-B945-5A43C570E30A}" type="pres">
      <dgm:prSet presAssocID="{78B39CE8-CC37-4F43-9774-0D154E936757}" presName="spacing" presStyleCnt="0"/>
      <dgm:spPr/>
    </dgm:pt>
    <dgm:pt modelId="{D6ADE2BD-F451-4117-9EC5-65B2DC6D6383}" type="pres">
      <dgm:prSet presAssocID="{E2370ED9-C008-475E-91D4-E7C397AE1EDB}" presName="linNode" presStyleCnt="0"/>
      <dgm:spPr/>
    </dgm:pt>
    <dgm:pt modelId="{2E6DD5A4-7979-4E41-B862-2197643A6919}" type="pres">
      <dgm:prSet presAssocID="{E2370ED9-C008-475E-91D4-E7C397AE1EDB}" presName="parentShp" presStyleLbl="node1" presStyleIdx="1" presStyleCnt="2" custScaleX="71390" custLinFactNeighborX="-37715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C591B-B782-4ADE-A74A-79CF8F8DBEB1}" type="pres">
      <dgm:prSet presAssocID="{E2370ED9-C008-475E-91D4-E7C397AE1EDB}" presName="childShp" presStyleLbl="bgAccFollowNode1" presStyleIdx="1" presStyleCnt="2" custScaleX="41753" custScaleY="71342" custLinFactNeighborX="-54768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D84E87-4109-4E54-B89E-96F883D86895}" srcId="{E2370ED9-C008-475E-91D4-E7C397AE1EDB}" destId="{041D7F5D-58FA-4E2E-BB30-FA365A5E902A}" srcOrd="0" destOrd="0" parTransId="{B4212CFF-C8C6-4082-A8BC-B6FDFB1B1DFA}" sibTransId="{86E8BB25-C273-4602-9DC2-E40DC1E84D91}"/>
    <dgm:cxn modelId="{F40315B5-C929-432B-AE82-4BAC54BEA1C8}" type="presOf" srcId="{C93D97CA-8220-439D-AA24-AEE41061B510}" destId="{31EDA296-6266-48FB-B89B-B780DF6DFC98}" srcOrd="0" destOrd="0" presId="urn:microsoft.com/office/officeart/2005/8/layout/vList6"/>
    <dgm:cxn modelId="{F481F972-C70A-4CC3-8AF7-0FCB5434E1E1}" srcId="{44CCC7E3-1C96-4C6C-938B-23E68D0254B5}" destId="{E2370ED9-C008-475E-91D4-E7C397AE1EDB}" srcOrd="1" destOrd="0" parTransId="{10355FA2-DDA3-4B8E-B952-BDA5B1B6F1EC}" sibTransId="{28AF27CB-BBC5-4E8E-B15E-6DC05E01EEB9}"/>
    <dgm:cxn modelId="{1C146BDF-A7FF-4162-AB8B-33F549A3D189}" type="presOf" srcId="{041D7F5D-58FA-4E2E-BB30-FA365A5E902A}" destId="{27CC591B-B782-4ADE-A74A-79CF8F8DBEB1}" srcOrd="0" destOrd="0" presId="urn:microsoft.com/office/officeart/2005/8/layout/vList6"/>
    <dgm:cxn modelId="{8E3575B0-CCEB-46BB-8CFD-6AF074844E95}" type="presOf" srcId="{E2370ED9-C008-475E-91D4-E7C397AE1EDB}" destId="{2E6DD5A4-7979-4E41-B862-2197643A6919}" srcOrd="0" destOrd="0" presId="urn:microsoft.com/office/officeart/2005/8/layout/vList6"/>
    <dgm:cxn modelId="{B959C279-FB90-4A38-9907-F77AC58468F2}" type="presOf" srcId="{10F6FB09-BA46-45E2-BF78-133460B9E394}" destId="{B6F4BC1F-7AAD-4096-BF60-553E1B9FEAB7}" srcOrd="0" destOrd="0" presId="urn:microsoft.com/office/officeart/2005/8/layout/vList6"/>
    <dgm:cxn modelId="{F2542F3D-9B7F-4227-89E5-8E310EEB07E5}" srcId="{10F6FB09-BA46-45E2-BF78-133460B9E394}" destId="{C93D97CA-8220-439D-AA24-AEE41061B510}" srcOrd="0" destOrd="0" parTransId="{CD30F7F4-B4B8-405F-9466-7D572DDFCB08}" sibTransId="{8AD45695-B891-4D28-98F8-5E93FC36554E}"/>
    <dgm:cxn modelId="{00A5838C-5AEA-40AF-AC9B-D9700DA9BEDC}" type="presOf" srcId="{44CCC7E3-1C96-4C6C-938B-23E68D0254B5}" destId="{F88CA1C5-E35B-442B-AD44-3E2E372FB6AE}" srcOrd="0" destOrd="0" presId="urn:microsoft.com/office/officeart/2005/8/layout/vList6"/>
    <dgm:cxn modelId="{60406E40-3BE5-46E5-A800-8399BFDDC295}" srcId="{44CCC7E3-1C96-4C6C-938B-23E68D0254B5}" destId="{10F6FB09-BA46-45E2-BF78-133460B9E394}" srcOrd="0" destOrd="0" parTransId="{EF574D19-1319-4149-B15B-B3647C136A19}" sibTransId="{78B39CE8-CC37-4F43-9774-0D154E936757}"/>
    <dgm:cxn modelId="{1375EEB2-789E-483F-8DA6-5B495F7C5E8A}" type="presParOf" srcId="{F88CA1C5-E35B-442B-AD44-3E2E372FB6AE}" destId="{0DF8BE5B-A18F-4325-BCDD-A620601D15A1}" srcOrd="0" destOrd="0" presId="urn:microsoft.com/office/officeart/2005/8/layout/vList6"/>
    <dgm:cxn modelId="{B81F281D-1A50-4C88-9FE7-4543264F8799}" type="presParOf" srcId="{0DF8BE5B-A18F-4325-BCDD-A620601D15A1}" destId="{B6F4BC1F-7AAD-4096-BF60-553E1B9FEAB7}" srcOrd="0" destOrd="0" presId="urn:microsoft.com/office/officeart/2005/8/layout/vList6"/>
    <dgm:cxn modelId="{6CC60269-6ADD-4B8B-8EAE-E5F8BD26CF2E}" type="presParOf" srcId="{0DF8BE5B-A18F-4325-BCDD-A620601D15A1}" destId="{31EDA296-6266-48FB-B89B-B780DF6DFC98}" srcOrd="1" destOrd="0" presId="urn:microsoft.com/office/officeart/2005/8/layout/vList6"/>
    <dgm:cxn modelId="{69BE7027-3E10-47E2-B2F2-8FD152F8C6A5}" type="presParOf" srcId="{F88CA1C5-E35B-442B-AD44-3E2E372FB6AE}" destId="{31A42315-3093-4731-B945-5A43C570E30A}" srcOrd="1" destOrd="0" presId="urn:microsoft.com/office/officeart/2005/8/layout/vList6"/>
    <dgm:cxn modelId="{395B4288-81C6-485E-9D42-8FEF30EE5EB8}" type="presParOf" srcId="{F88CA1C5-E35B-442B-AD44-3E2E372FB6AE}" destId="{D6ADE2BD-F451-4117-9EC5-65B2DC6D6383}" srcOrd="2" destOrd="0" presId="urn:microsoft.com/office/officeart/2005/8/layout/vList6"/>
    <dgm:cxn modelId="{102F6ECA-DEE4-41A0-8F5A-3808858CABD0}" type="presParOf" srcId="{D6ADE2BD-F451-4117-9EC5-65B2DC6D6383}" destId="{2E6DD5A4-7979-4E41-B862-2197643A6919}" srcOrd="0" destOrd="0" presId="urn:microsoft.com/office/officeart/2005/8/layout/vList6"/>
    <dgm:cxn modelId="{7A313073-7932-47D9-AF57-DE30759FC7CA}" type="presParOf" srcId="{D6ADE2BD-F451-4117-9EC5-65B2DC6D6383}" destId="{27CC591B-B782-4ADE-A74A-79CF8F8DB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E5E5E-E126-457B-AEAB-836FCDE0EDFE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945ADD-3133-4ED5-B8AF-3461B971F0B0}">
      <dgm:prSet phldrT="[文本]"/>
      <dgm:spPr/>
      <dgm:t>
        <a:bodyPr/>
        <a:lstStyle/>
        <a:p>
          <a:r>
            <a:rPr lang="zh-CN" altLang="en-US" b="1" dirty="0" smtClean="0"/>
            <a:t>网络的本质</a:t>
          </a:r>
          <a:endParaRPr lang="zh-CN" altLang="en-US" b="1" dirty="0"/>
        </a:p>
      </dgm:t>
    </dgm:pt>
    <dgm:pt modelId="{CB88760D-78F1-4FB6-B9FE-30515A751CDE}" type="par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BA64CC2A-8FB5-417C-B88A-29DC36011A6C}" type="sib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9D9359D4-D233-40C4-B347-530C6B62542E}">
      <dgm:prSet phldrT="[文本]" custT="1"/>
      <dgm:spPr/>
      <dgm:t>
        <a:bodyPr/>
        <a:lstStyle/>
        <a:p>
          <a:r>
            <a:rPr lang="zh-CN" altLang="en-US" sz="3100" dirty="0" smtClean="0"/>
            <a:t>传统网络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非虚拟网络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85B0D932-7F81-4D10-9EB9-A75B10948A0C}" type="par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88EEEAE3-7F9E-4191-8F32-8CCDD5EB8ACE}" type="sib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F2BDBC16-1C8E-458D-9705-70575B36AAC2}">
      <dgm:prSet phldrT="[文本]" custT="1"/>
      <dgm:spPr/>
      <dgm:t>
        <a:bodyPr/>
        <a:lstStyle/>
        <a:p>
          <a:r>
            <a:rPr lang="zh-CN" altLang="en-US" sz="3100" dirty="0" smtClean="0"/>
            <a:t>虚拟网络片层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虚拟点和连接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23C3D5C3-187F-41DD-8263-92C867BA3832}" type="par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7FA691FC-ECAC-4309-9E84-47C7CE14067D}" type="sib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92DAF0C3-DE17-4725-BE6B-CFE977A4D451}" type="pres">
      <dgm:prSet presAssocID="{D95E5E5E-E126-457B-AEAB-836FCDE0EDF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0E190E-A24B-4265-993D-03437A2FB0FA}" type="pres">
      <dgm:prSet presAssocID="{97945ADD-3133-4ED5-B8AF-3461B971F0B0}" presName="root" presStyleCnt="0"/>
      <dgm:spPr/>
    </dgm:pt>
    <dgm:pt modelId="{BA79DEBF-9278-42A5-B8D6-C7F154F5E7FC}" type="pres">
      <dgm:prSet presAssocID="{97945ADD-3133-4ED5-B8AF-3461B971F0B0}" presName="rootComposite" presStyleCnt="0"/>
      <dgm:spPr/>
    </dgm:pt>
    <dgm:pt modelId="{BC1CA1AE-A6E0-48E8-B5B9-F7F0E0368A1C}" type="pres">
      <dgm:prSet presAssocID="{97945ADD-3133-4ED5-B8AF-3461B971F0B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D28C59D2-0054-44B8-A056-9FD3FD415AE1}" type="pres">
      <dgm:prSet presAssocID="{97945ADD-3133-4ED5-B8AF-3461B971F0B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02890B5C-75CD-4BE6-8632-A725A86018BB}" type="pres">
      <dgm:prSet presAssocID="{97945ADD-3133-4ED5-B8AF-3461B971F0B0}" presName="childShape" presStyleCnt="0"/>
      <dgm:spPr/>
    </dgm:pt>
    <dgm:pt modelId="{9E97230A-B39D-4B28-9621-AF5986398398}" type="pres">
      <dgm:prSet presAssocID="{85B0D932-7F81-4D10-9EB9-A75B10948A0C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78D7DBDF-D958-46D5-B44C-DDC08269D500}" type="pres">
      <dgm:prSet presAssocID="{9D9359D4-D233-40C4-B347-530C6B62542E}" presName="childText" presStyleLbl="bgAcc1" presStyleIdx="0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3D63C-DFE3-45F3-BB07-7BF49CBC380E}" type="pres">
      <dgm:prSet presAssocID="{23C3D5C3-187F-41DD-8263-92C867BA3832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E95D1B04-7337-40D6-AFDD-9ADA83D71D8D}" type="pres">
      <dgm:prSet presAssocID="{F2BDBC16-1C8E-458D-9705-70575B36AAC2}" presName="childText" presStyleLbl="bgAcc1" presStyleIdx="1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47CFFA-EC17-4D6A-B774-C03C946F41C0}" srcId="{97945ADD-3133-4ED5-B8AF-3461B971F0B0}" destId="{9D9359D4-D233-40C4-B347-530C6B62542E}" srcOrd="0" destOrd="0" parTransId="{85B0D932-7F81-4D10-9EB9-A75B10948A0C}" sibTransId="{88EEEAE3-7F9E-4191-8F32-8CCDD5EB8ACE}"/>
    <dgm:cxn modelId="{B26ADE9E-C813-4153-AE83-FC07200A7E36}" type="presOf" srcId="{9D9359D4-D233-40C4-B347-530C6B62542E}" destId="{78D7DBDF-D958-46D5-B44C-DDC08269D500}" srcOrd="0" destOrd="0" presId="urn:microsoft.com/office/officeart/2005/8/layout/hierarchy3"/>
    <dgm:cxn modelId="{ACC75B99-18A9-4578-B5F4-460383E6BBC1}" srcId="{D95E5E5E-E126-457B-AEAB-836FCDE0EDFE}" destId="{97945ADD-3133-4ED5-B8AF-3461B971F0B0}" srcOrd="0" destOrd="0" parTransId="{CB88760D-78F1-4FB6-B9FE-30515A751CDE}" sibTransId="{BA64CC2A-8FB5-417C-B88A-29DC36011A6C}"/>
    <dgm:cxn modelId="{A329B5EF-006E-4706-B955-BD8FE130DC97}" type="presOf" srcId="{97945ADD-3133-4ED5-B8AF-3461B971F0B0}" destId="{D28C59D2-0054-44B8-A056-9FD3FD415AE1}" srcOrd="1" destOrd="0" presId="urn:microsoft.com/office/officeart/2005/8/layout/hierarchy3"/>
    <dgm:cxn modelId="{DF311F23-E620-4966-BBB5-FB3B07A13BF1}" type="presOf" srcId="{23C3D5C3-187F-41DD-8263-92C867BA3832}" destId="{D5D3D63C-DFE3-45F3-BB07-7BF49CBC380E}" srcOrd="0" destOrd="0" presId="urn:microsoft.com/office/officeart/2005/8/layout/hierarchy3"/>
    <dgm:cxn modelId="{0EE63494-0784-423A-8806-0A90FFEB1DCD}" srcId="{97945ADD-3133-4ED5-B8AF-3461B971F0B0}" destId="{F2BDBC16-1C8E-458D-9705-70575B36AAC2}" srcOrd="1" destOrd="0" parTransId="{23C3D5C3-187F-41DD-8263-92C867BA3832}" sibTransId="{7FA691FC-ECAC-4309-9E84-47C7CE14067D}"/>
    <dgm:cxn modelId="{2152FE11-29F3-4CF9-982E-12B919A77D0E}" type="presOf" srcId="{85B0D932-7F81-4D10-9EB9-A75B10948A0C}" destId="{9E97230A-B39D-4B28-9621-AF5986398398}" srcOrd="0" destOrd="0" presId="urn:microsoft.com/office/officeart/2005/8/layout/hierarchy3"/>
    <dgm:cxn modelId="{A5D94085-7D5E-4F63-A976-252A4C32D488}" type="presOf" srcId="{F2BDBC16-1C8E-458D-9705-70575B36AAC2}" destId="{E95D1B04-7337-40D6-AFDD-9ADA83D71D8D}" srcOrd="0" destOrd="0" presId="urn:microsoft.com/office/officeart/2005/8/layout/hierarchy3"/>
    <dgm:cxn modelId="{E4568601-C8CA-4D8A-A01E-388FE2D31609}" type="presOf" srcId="{D95E5E5E-E126-457B-AEAB-836FCDE0EDFE}" destId="{92DAF0C3-DE17-4725-BE6B-CFE977A4D451}" srcOrd="0" destOrd="0" presId="urn:microsoft.com/office/officeart/2005/8/layout/hierarchy3"/>
    <dgm:cxn modelId="{BC5B1EF6-4754-4C17-AB80-BEC0A205A4B6}" type="presOf" srcId="{97945ADD-3133-4ED5-B8AF-3461B971F0B0}" destId="{BC1CA1AE-A6E0-48E8-B5B9-F7F0E0368A1C}" srcOrd="0" destOrd="0" presId="urn:microsoft.com/office/officeart/2005/8/layout/hierarchy3"/>
    <dgm:cxn modelId="{9AB5341D-0AC5-4195-A3D4-E4D230D6A7A9}" type="presParOf" srcId="{92DAF0C3-DE17-4725-BE6B-CFE977A4D451}" destId="{610E190E-A24B-4265-993D-03437A2FB0FA}" srcOrd="0" destOrd="0" presId="urn:microsoft.com/office/officeart/2005/8/layout/hierarchy3"/>
    <dgm:cxn modelId="{968D4CD9-3DFF-4BA0-9D16-1ABA9B14DEBC}" type="presParOf" srcId="{610E190E-A24B-4265-993D-03437A2FB0FA}" destId="{BA79DEBF-9278-42A5-B8D6-C7F154F5E7FC}" srcOrd="0" destOrd="0" presId="urn:microsoft.com/office/officeart/2005/8/layout/hierarchy3"/>
    <dgm:cxn modelId="{7894BAC8-68F8-43F4-9DC0-9705C184523F}" type="presParOf" srcId="{BA79DEBF-9278-42A5-B8D6-C7F154F5E7FC}" destId="{BC1CA1AE-A6E0-48E8-B5B9-F7F0E0368A1C}" srcOrd="0" destOrd="0" presId="urn:microsoft.com/office/officeart/2005/8/layout/hierarchy3"/>
    <dgm:cxn modelId="{443E8259-9AF4-48A0-81F6-ADE5BA3D94B9}" type="presParOf" srcId="{BA79DEBF-9278-42A5-B8D6-C7F154F5E7FC}" destId="{D28C59D2-0054-44B8-A056-9FD3FD415AE1}" srcOrd="1" destOrd="0" presId="urn:microsoft.com/office/officeart/2005/8/layout/hierarchy3"/>
    <dgm:cxn modelId="{2A62A735-10D0-4D4C-AB48-5DB311940884}" type="presParOf" srcId="{610E190E-A24B-4265-993D-03437A2FB0FA}" destId="{02890B5C-75CD-4BE6-8632-A725A86018BB}" srcOrd="1" destOrd="0" presId="urn:microsoft.com/office/officeart/2005/8/layout/hierarchy3"/>
    <dgm:cxn modelId="{1B13B8DF-028F-4820-AA59-A7BF3D31C29F}" type="presParOf" srcId="{02890B5C-75CD-4BE6-8632-A725A86018BB}" destId="{9E97230A-B39D-4B28-9621-AF5986398398}" srcOrd="0" destOrd="0" presId="urn:microsoft.com/office/officeart/2005/8/layout/hierarchy3"/>
    <dgm:cxn modelId="{93866EDF-854B-471A-9568-6BDA144491FB}" type="presParOf" srcId="{02890B5C-75CD-4BE6-8632-A725A86018BB}" destId="{78D7DBDF-D958-46D5-B44C-DDC08269D500}" srcOrd="1" destOrd="0" presId="urn:microsoft.com/office/officeart/2005/8/layout/hierarchy3"/>
    <dgm:cxn modelId="{DDF68742-BEA4-4D1F-8CAB-63C1EA57ABB4}" type="presParOf" srcId="{02890B5C-75CD-4BE6-8632-A725A86018BB}" destId="{D5D3D63C-DFE3-45F3-BB07-7BF49CBC380E}" srcOrd="2" destOrd="0" presId="urn:microsoft.com/office/officeart/2005/8/layout/hierarchy3"/>
    <dgm:cxn modelId="{FF33B6A7-1BD0-4DCF-B3F6-C13B87B35807}" type="presParOf" srcId="{02890B5C-75CD-4BE6-8632-A725A86018BB}" destId="{E95D1B04-7337-40D6-AFDD-9ADA83D71D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CC7E3-1C96-4C6C-938B-23E68D0254B5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10F6FB09-BA46-45E2-BF78-133460B9E394}">
      <dgm:prSet phldrT="[文本]" custT="1"/>
      <dgm:spPr>
        <a:solidFill>
          <a:srgbClr val="FF9900"/>
        </a:solidFill>
      </dgm:spPr>
      <dgm:t>
        <a:bodyPr/>
        <a:lstStyle/>
        <a:p>
          <a:r>
            <a:rPr lang="zh-CN" altLang="en-US" sz="3600" b="1" dirty="0" smtClean="0"/>
            <a:t>安全本质</a:t>
          </a:r>
          <a:endParaRPr lang="zh-CN" altLang="en-US" sz="3600" b="1" dirty="0"/>
        </a:p>
      </dgm:t>
    </dgm:pt>
    <dgm:pt modelId="{EF574D19-1319-4149-B15B-B3647C136A19}" type="par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78B39CE8-CC37-4F43-9774-0D154E936757}" type="sib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C93D97CA-8220-439D-AA24-AEE41061B510}">
      <dgm:prSet phldrT="[文本]" custT="1"/>
      <dgm:spPr/>
      <dgm:t>
        <a:bodyPr/>
        <a:lstStyle/>
        <a:p>
          <a:endParaRPr lang="zh-CN" altLang="en-US" sz="2400" b="1" dirty="0"/>
        </a:p>
      </dgm:t>
    </dgm:pt>
    <dgm:pt modelId="{CD30F7F4-B4B8-405F-9466-7D572DDFCB08}" type="par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8AD45695-B891-4D28-98F8-5E93FC36554E}" type="sib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E2370ED9-C008-475E-91D4-E7C397AE1EDB}">
      <dgm:prSet phldrT="[文本]" custT="1"/>
      <dgm:spPr>
        <a:solidFill>
          <a:srgbClr val="FFCC66"/>
        </a:solidFill>
      </dgm:spPr>
      <dgm:t>
        <a:bodyPr/>
        <a:lstStyle/>
        <a:p>
          <a:r>
            <a:rPr lang="zh-CN" altLang="en-US" sz="3600" b="1" dirty="0" smtClean="0"/>
            <a:t>安全服务</a:t>
          </a:r>
          <a:endParaRPr lang="zh-CN" altLang="en-US" sz="3600" b="1" dirty="0"/>
        </a:p>
      </dgm:t>
    </dgm:pt>
    <dgm:pt modelId="{10355FA2-DDA3-4B8E-B952-BDA5B1B6F1EC}" type="par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28AF27CB-BBC5-4E8E-B15E-6DC05E01EEB9}" type="sib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041D7F5D-58FA-4E2E-BB30-FA365A5E902A}">
      <dgm:prSet phldrT="[文本]" custT="1"/>
      <dgm:spPr/>
      <dgm:t>
        <a:bodyPr/>
        <a:lstStyle/>
        <a:p>
          <a:endParaRPr lang="zh-CN" altLang="en-US" sz="4800" b="1" dirty="0"/>
        </a:p>
      </dgm:t>
    </dgm:pt>
    <dgm:pt modelId="{B4212CFF-C8C6-4082-A8BC-B6FDFB1B1DFA}" type="par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86E8BB25-C273-4602-9DC2-E40DC1E84D91}" type="sib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F88CA1C5-E35B-442B-AD44-3E2E372FB6AE}" type="pres">
      <dgm:prSet presAssocID="{44CCC7E3-1C96-4C6C-938B-23E68D0254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F8BE5B-A18F-4325-BCDD-A620601D15A1}" type="pres">
      <dgm:prSet presAssocID="{10F6FB09-BA46-45E2-BF78-133460B9E394}" presName="linNode" presStyleCnt="0"/>
      <dgm:spPr/>
    </dgm:pt>
    <dgm:pt modelId="{B6F4BC1F-7AAD-4096-BF60-553E1B9FEAB7}" type="pres">
      <dgm:prSet presAssocID="{10F6FB09-BA46-45E2-BF78-133460B9E394}" presName="parentShp" presStyleLbl="node1" presStyleIdx="0" presStyleCnt="2" custScaleX="71390" custLinFactNeighborX="-1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DA296-6266-48FB-B89B-B780DF6DFC98}" type="pres">
      <dgm:prSet presAssocID="{10F6FB09-BA46-45E2-BF78-133460B9E394}" presName="childShp" presStyleLbl="bgAccFollowNode1" presStyleIdx="0" presStyleCnt="2" custScaleX="114778" custScaleY="725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2315-3093-4731-B945-5A43C570E30A}" type="pres">
      <dgm:prSet presAssocID="{78B39CE8-CC37-4F43-9774-0D154E936757}" presName="spacing" presStyleCnt="0"/>
      <dgm:spPr/>
    </dgm:pt>
    <dgm:pt modelId="{D6ADE2BD-F451-4117-9EC5-65B2DC6D6383}" type="pres">
      <dgm:prSet presAssocID="{E2370ED9-C008-475E-91D4-E7C397AE1EDB}" presName="linNode" presStyleCnt="0"/>
      <dgm:spPr/>
    </dgm:pt>
    <dgm:pt modelId="{2E6DD5A4-7979-4E41-B862-2197643A6919}" type="pres">
      <dgm:prSet presAssocID="{E2370ED9-C008-475E-91D4-E7C397AE1EDB}" presName="parentShp" presStyleLbl="node1" presStyleIdx="1" presStyleCnt="2" custScaleX="71390" custLinFactNeighborX="-37715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C591B-B782-4ADE-A74A-79CF8F8DBEB1}" type="pres">
      <dgm:prSet presAssocID="{E2370ED9-C008-475E-91D4-E7C397AE1EDB}" presName="childShp" presStyleLbl="bgAccFollowNode1" presStyleIdx="1" presStyleCnt="2" custScaleX="41753" custScaleY="71342" custLinFactNeighborX="-54768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D84E87-4109-4E54-B89E-96F883D86895}" srcId="{E2370ED9-C008-475E-91D4-E7C397AE1EDB}" destId="{041D7F5D-58FA-4E2E-BB30-FA365A5E902A}" srcOrd="0" destOrd="0" parTransId="{B4212CFF-C8C6-4082-A8BC-B6FDFB1B1DFA}" sibTransId="{86E8BB25-C273-4602-9DC2-E40DC1E84D91}"/>
    <dgm:cxn modelId="{15360CE4-27BB-4E73-A016-22E18AEADA8B}" type="presOf" srcId="{10F6FB09-BA46-45E2-BF78-133460B9E394}" destId="{B6F4BC1F-7AAD-4096-BF60-553E1B9FEAB7}" srcOrd="0" destOrd="0" presId="urn:microsoft.com/office/officeart/2005/8/layout/vList6"/>
    <dgm:cxn modelId="{F481F972-C70A-4CC3-8AF7-0FCB5434E1E1}" srcId="{44CCC7E3-1C96-4C6C-938B-23E68D0254B5}" destId="{E2370ED9-C008-475E-91D4-E7C397AE1EDB}" srcOrd="1" destOrd="0" parTransId="{10355FA2-DDA3-4B8E-B952-BDA5B1B6F1EC}" sibTransId="{28AF27CB-BBC5-4E8E-B15E-6DC05E01EEB9}"/>
    <dgm:cxn modelId="{5CF103F5-7E19-4AAC-8016-A97222AC718F}" type="presOf" srcId="{44CCC7E3-1C96-4C6C-938B-23E68D0254B5}" destId="{F88CA1C5-E35B-442B-AD44-3E2E372FB6AE}" srcOrd="0" destOrd="0" presId="urn:microsoft.com/office/officeart/2005/8/layout/vList6"/>
    <dgm:cxn modelId="{B7E03D78-4220-4FBA-B250-1C4C9B045B84}" type="presOf" srcId="{C93D97CA-8220-439D-AA24-AEE41061B510}" destId="{31EDA296-6266-48FB-B89B-B780DF6DFC98}" srcOrd="0" destOrd="0" presId="urn:microsoft.com/office/officeart/2005/8/layout/vList6"/>
    <dgm:cxn modelId="{CE559CA7-636A-4CAC-92C6-944340ABF798}" type="presOf" srcId="{E2370ED9-C008-475E-91D4-E7C397AE1EDB}" destId="{2E6DD5A4-7979-4E41-B862-2197643A6919}" srcOrd="0" destOrd="0" presId="urn:microsoft.com/office/officeart/2005/8/layout/vList6"/>
    <dgm:cxn modelId="{F2542F3D-9B7F-4227-89E5-8E310EEB07E5}" srcId="{10F6FB09-BA46-45E2-BF78-133460B9E394}" destId="{C93D97CA-8220-439D-AA24-AEE41061B510}" srcOrd="0" destOrd="0" parTransId="{CD30F7F4-B4B8-405F-9466-7D572DDFCB08}" sibTransId="{8AD45695-B891-4D28-98F8-5E93FC36554E}"/>
    <dgm:cxn modelId="{60406E40-3BE5-46E5-A800-8399BFDDC295}" srcId="{44CCC7E3-1C96-4C6C-938B-23E68D0254B5}" destId="{10F6FB09-BA46-45E2-BF78-133460B9E394}" srcOrd="0" destOrd="0" parTransId="{EF574D19-1319-4149-B15B-B3647C136A19}" sibTransId="{78B39CE8-CC37-4F43-9774-0D154E936757}"/>
    <dgm:cxn modelId="{0DD6C2DD-6C66-4681-9345-272BFB5AAE01}" type="presOf" srcId="{041D7F5D-58FA-4E2E-BB30-FA365A5E902A}" destId="{27CC591B-B782-4ADE-A74A-79CF8F8DBEB1}" srcOrd="0" destOrd="0" presId="urn:microsoft.com/office/officeart/2005/8/layout/vList6"/>
    <dgm:cxn modelId="{BE0501D9-843A-4226-9527-5BD1E3D51012}" type="presParOf" srcId="{F88CA1C5-E35B-442B-AD44-3E2E372FB6AE}" destId="{0DF8BE5B-A18F-4325-BCDD-A620601D15A1}" srcOrd="0" destOrd="0" presId="urn:microsoft.com/office/officeart/2005/8/layout/vList6"/>
    <dgm:cxn modelId="{24D0FCFF-CF0B-456F-B1D3-038FCB9FEF2A}" type="presParOf" srcId="{0DF8BE5B-A18F-4325-BCDD-A620601D15A1}" destId="{B6F4BC1F-7AAD-4096-BF60-553E1B9FEAB7}" srcOrd="0" destOrd="0" presId="urn:microsoft.com/office/officeart/2005/8/layout/vList6"/>
    <dgm:cxn modelId="{A1C4DF12-DA3C-4F77-857B-B3817B2B293E}" type="presParOf" srcId="{0DF8BE5B-A18F-4325-BCDD-A620601D15A1}" destId="{31EDA296-6266-48FB-B89B-B780DF6DFC98}" srcOrd="1" destOrd="0" presId="urn:microsoft.com/office/officeart/2005/8/layout/vList6"/>
    <dgm:cxn modelId="{7DBD01B3-1CBB-44EC-94AF-1270C74AF9B0}" type="presParOf" srcId="{F88CA1C5-E35B-442B-AD44-3E2E372FB6AE}" destId="{31A42315-3093-4731-B945-5A43C570E30A}" srcOrd="1" destOrd="0" presId="urn:microsoft.com/office/officeart/2005/8/layout/vList6"/>
    <dgm:cxn modelId="{FA8CADD1-A422-4300-9641-82A581DD9159}" type="presParOf" srcId="{F88CA1C5-E35B-442B-AD44-3E2E372FB6AE}" destId="{D6ADE2BD-F451-4117-9EC5-65B2DC6D6383}" srcOrd="2" destOrd="0" presId="urn:microsoft.com/office/officeart/2005/8/layout/vList6"/>
    <dgm:cxn modelId="{F3BA03AD-E033-48C8-A676-E1A0C172E35A}" type="presParOf" srcId="{D6ADE2BD-F451-4117-9EC5-65B2DC6D6383}" destId="{2E6DD5A4-7979-4E41-B862-2197643A6919}" srcOrd="0" destOrd="0" presId="urn:microsoft.com/office/officeart/2005/8/layout/vList6"/>
    <dgm:cxn modelId="{6745C65F-4E98-4BCB-81A8-4CC687E9ADE5}" type="presParOf" srcId="{D6ADE2BD-F451-4117-9EC5-65B2DC6D6383}" destId="{27CC591B-B782-4ADE-A74A-79CF8F8DB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E5E5E-E126-457B-AEAB-836FCDE0EDFE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945ADD-3133-4ED5-B8AF-3461B971F0B0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b="1" dirty="0" smtClean="0"/>
            <a:t>网络的本质</a:t>
          </a:r>
          <a:endParaRPr lang="zh-CN" altLang="en-US" b="1" dirty="0"/>
        </a:p>
      </dgm:t>
    </dgm:pt>
    <dgm:pt modelId="{CB88760D-78F1-4FB6-B9FE-30515A751CDE}" type="par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BA64CC2A-8FB5-417C-B88A-29DC36011A6C}" type="sib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9D9359D4-D233-40C4-B347-530C6B62542E}">
      <dgm:prSet phldrT="[文本]" custT="1"/>
      <dgm:spPr/>
      <dgm:t>
        <a:bodyPr/>
        <a:lstStyle/>
        <a:p>
          <a:r>
            <a:rPr lang="zh-CN" altLang="en-US" sz="3100" dirty="0" smtClean="0"/>
            <a:t>传统网络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非虚拟网络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85B0D932-7F81-4D10-9EB9-A75B10948A0C}" type="par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88EEEAE3-7F9E-4191-8F32-8CCDD5EB8ACE}" type="sib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F2BDBC16-1C8E-458D-9705-70575B36AAC2}">
      <dgm:prSet phldrT="[文本]" custT="1"/>
      <dgm:spPr/>
      <dgm:t>
        <a:bodyPr/>
        <a:lstStyle/>
        <a:p>
          <a:r>
            <a:rPr lang="zh-CN" altLang="en-US" sz="3100" dirty="0" smtClean="0"/>
            <a:t>虚拟网络片层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虚拟点和连接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23C3D5C3-187F-41DD-8263-92C867BA3832}" type="par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7FA691FC-ECAC-4309-9E84-47C7CE14067D}" type="sib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92DAF0C3-DE17-4725-BE6B-CFE977A4D451}" type="pres">
      <dgm:prSet presAssocID="{D95E5E5E-E126-457B-AEAB-836FCDE0EDF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0E190E-A24B-4265-993D-03437A2FB0FA}" type="pres">
      <dgm:prSet presAssocID="{97945ADD-3133-4ED5-B8AF-3461B971F0B0}" presName="root" presStyleCnt="0"/>
      <dgm:spPr/>
    </dgm:pt>
    <dgm:pt modelId="{BA79DEBF-9278-42A5-B8D6-C7F154F5E7FC}" type="pres">
      <dgm:prSet presAssocID="{97945ADD-3133-4ED5-B8AF-3461B971F0B0}" presName="rootComposite" presStyleCnt="0"/>
      <dgm:spPr/>
    </dgm:pt>
    <dgm:pt modelId="{BC1CA1AE-A6E0-48E8-B5B9-F7F0E0368A1C}" type="pres">
      <dgm:prSet presAssocID="{97945ADD-3133-4ED5-B8AF-3461B971F0B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D28C59D2-0054-44B8-A056-9FD3FD415AE1}" type="pres">
      <dgm:prSet presAssocID="{97945ADD-3133-4ED5-B8AF-3461B971F0B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02890B5C-75CD-4BE6-8632-A725A86018BB}" type="pres">
      <dgm:prSet presAssocID="{97945ADD-3133-4ED5-B8AF-3461B971F0B0}" presName="childShape" presStyleCnt="0"/>
      <dgm:spPr/>
    </dgm:pt>
    <dgm:pt modelId="{9E97230A-B39D-4B28-9621-AF5986398398}" type="pres">
      <dgm:prSet presAssocID="{85B0D932-7F81-4D10-9EB9-A75B10948A0C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78D7DBDF-D958-46D5-B44C-DDC08269D500}" type="pres">
      <dgm:prSet presAssocID="{9D9359D4-D233-40C4-B347-530C6B62542E}" presName="childText" presStyleLbl="bgAcc1" presStyleIdx="0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3D63C-DFE3-45F3-BB07-7BF49CBC380E}" type="pres">
      <dgm:prSet presAssocID="{23C3D5C3-187F-41DD-8263-92C867BA3832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E95D1B04-7337-40D6-AFDD-9ADA83D71D8D}" type="pres">
      <dgm:prSet presAssocID="{F2BDBC16-1C8E-458D-9705-70575B36AAC2}" presName="childText" presStyleLbl="bgAcc1" presStyleIdx="1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47CFFA-EC17-4D6A-B774-C03C946F41C0}" srcId="{97945ADD-3133-4ED5-B8AF-3461B971F0B0}" destId="{9D9359D4-D233-40C4-B347-530C6B62542E}" srcOrd="0" destOrd="0" parTransId="{85B0D932-7F81-4D10-9EB9-A75B10948A0C}" sibTransId="{88EEEAE3-7F9E-4191-8F32-8CCDD5EB8ACE}"/>
    <dgm:cxn modelId="{57CF5A37-03F7-4F0F-8D86-7E3508DE40AB}" type="presOf" srcId="{23C3D5C3-187F-41DD-8263-92C867BA3832}" destId="{D5D3D63C-DFE3-45F3-BB07-7BF49CBC380E}" srcOrd="0" destOrd="0" presId="urn:microsoft.com/office/officeart/2005/8/layout/hierarchy3"/>
    <dgm:cxn modelId="{ACC75B99-18A9-4578-B5F4-460383E6BBC1}" srcId="{D95E5E5E-E126-457B-AEAB-836FCDE0EDFE}" destId="{97945ADD-3133-4ED5-B8AF-3461B971F0B0}" srcOrd="0" destOrd="0" parTransId="{CB88760D-78F1-4FB6-B9FE-30515A751CDE}" sibTransId="{BA64CC2A-8FB5-417C-B88A-29DC36011A6C}"/>
    <dgm:cxn modelId="{8B93812A-E36A-4D5C-A7F1-054B4AC4D611}" type="presOf" srcId="{97945ADD-3133-4ED5-B8AF-3461B971F0B0}" destId="{BC1CA1AE-A6E0-48E8-B5B9-F7F0E0368A1C}" srcOrd="0" destOrd="0" presId="urn:microsoft.com/office/officeart/2005/8/layout/hierarchy3"/>
    <dgm:cxn modelId="{8E01FC0B-1BD8-4A54-A589-AC199ADF0525}" type="presOf" srcId="{9D9359D4-D233-40C4-B347-530C6B62542E}" destId="{78D7DBDF-D958-46D5-B44C-DDC08269D500}" srcOrd="0" destOrd="0" presId="urn:microsoft.com/office/officeart/2005/8/layout/hierarchy3"/>
    <dgm:cxn modelId="{4D30AB01-A0AC-4B30-8B70-0F3D2F334AE1}" type="presOf" srcId="{97945ADD-3133-4ED5-B8AF-3461B971F0B0}" destId="{D28C59D2-0054-44B8-A056-9FD3FD415AE1}" srcOrd="1" destOrd="0" presId="urn:microsoft.com/office/officeart/2005/8/layout/hierarchy3"/>
    <dgm:cxn modelId="{D886E53E-BE30-4F79-8F7A-7F27821400F6}" type="presOf" srcId="{85B0D932-7F81-4D10-9EB9-A75B10948A0C}" destId="{9E97230A-B39D-4B28-9621-AF5986398398}" srcOrd="0" destOrd="0" presId="urn:microsoft.com/office/officeart/2005/8/layout/hierarchy3"/>
    <dgm:cxn modelId="{0EE63494-0784-423A-8806-0A90FFEB1DCD}" srcId="{97945ADD-3133-4ED5-B8AF-3461B971F0B0}" destId="{F2BDBC16-1C8E-458D-9705-70575B36AAC2}" srcOrd="1" destOrd="0" parTransId="{23C3D5C3-187F-41DD-8263-92C867BA3832}" sibTransId="{7FA691FC-ECAC-4309-9E84-47C7CE14067D}"/>
    <dgm:cxn modelId="{0E2629CF-1544-4864-A1B6-62E0AAB0B2D5}" type="presOf" srcId="{F2BDBC16-1C8E-458D-9705-70575B36AAC2}" destId="{E95D1B04-7337-40D6-AFDD-9ADA83D71D8D}" srcOrd="0" destOrd="0" presId="urn:microsoft.com/office/officeart/2005/8/layout/hierarchy3"/>
    <dgm:cxn modelId="{CF60E6BB-8A77-48A7-AE92-0F3811EE6C5F}" type="presOf" srcId="{D95E5E5E-E126-457B-AEAB-836FCDE0EDFE}" destId="{92DAF0C3-DE17-4725-BE6B-CFE977A4D451}" srcOrd="0" destOrd="0" presId="urn:microsoft.com/office/officeart/2005/8/layout/hierarchy3"/>
    <dgm:cxn modelId="{9F0E7B62-F802-4C70-9931-158D548321BA}" type="presParOf" srcId="{92DAF0C3-DE17-4725-BE6B-CFE977A4D451}" destId="{610E190E-A24B-4265-993D-03437A2FB0FA}" srcOrd="0" destOrd="0" presId="urn:microsoft.com/office/officeart/2005/8/layout/hierarchy3"/>
    <dgm:cxn modelId="{739A3570-5B15-4965-99CA-C087C8924A30}" type="presParOf" srcId="{610E190E-A24B-4265-993D-03437A2FB0FA}" destId="{BA79DEBF-9278-42A5-B8D6-C7F154F5E7FC}" srcOrd="0" destOrd="0" presId="urn:microsoft.com/office/officeart/2005/8/layout/hierarchy3"/>
    <dgm:cxn modelId="{5A46C936-5AB0-43ED-8C8C-589B86A80CAF}" type="presParOf" srcId="{BA79DEBF-9278-42A5-B8D6-C7F154F5E7FC}" destId="{BC1CA1AE-A6E0-48E8-B5B9-F7F0E0368A1C}" srcOrd="0" destOrd="0" presId="urn:microsoft.com/office/officeart/2005/8/layout/hierarchy3"/>
    <dgm:cxn modelId="{653645EA-73C2-45C0-86E8-213AF117F06E}" type="presParOf" srcId="{BA79DEBF-9278-42A5-B8D6-C7F154F5E7FC}" destId="{D28C59D2-0054-44B8-A056-9FD3FD415AE1}" srcOrd="1" destOrd="0" presId="urn:microsoft.com/office/officeart/2005/8/layout/hierarchy3"/>
    <dgm:cxn modelId="{2182AB50-0A34-4A9D-8C17-7192D009DD77}" type="presParOf" srcId="{610E190E-A24B-4265-993D-03437A2FB0FA}" destId="{02890B5C-75CD-4BE6-8632-A725A86018BB}" srcOrd="1" destOrd="0" presId="urn:microsoft.com/office/officeart/2005/8/layout/hierarchy3"/>
    <dgm:cxn modelId="{95D91980-2095-40F2-9695-950B6194F984}" type="presParOf" srcId="{02890B5C-75CD-4BE6-8632-A725A86018BB}" destId="{9E97230A-B39D-4B28-9621-AF5986398398}" srcOrd="0" destOrd="0" presId="urn:microsoft.com/office/officeart/2005/8/layout/hierarchy3"/>
    <dgm:cxn modelId="{72786637-F881-4B18-B19A-438D6A400328}" type="presParOf" srcId="{02890B5C-75CD-4BE6-8632-A725A86018BB}" destId="{78D7DBDF-D958-46D5-B44C-DDC08269D500}" srcOrd="1" destOrd="0" presId="urn:microsoft.com/office/officeart/2005/8/layout/hierarchy3"/>
    <dgm:cxn modelId="{03F669C5-170C-4CAC-816A-7F811FAF5C32}" type="presParOf" srcId="{02890B5C-75CD-4BE6-8632-A725A86018BB}" destId="{D5D3D63C-DFE3-45F3-BB07-7BF49CBC380E}" srcOrd="2" destOrd="0" presId="urn:microsoft.com/office/officeart/2005/8/layout/hierarchy3"/>
    <dgm:cxn modelId="{780486CB-2974-4639-A5AA-38A89E59A1F4}" type="presParOf" srcId="{02890B5C-75CD-4BE6-8632-A725A86018BB}" destId="{E95D1B04-7337-40D6-AFDD-9ADA83D71D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CC7E3-1C96-4C6C-938B-23E68D0254B5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10F6FB09-BA46-45E2-BF78-133460B9E394}">
      <dgm:prSet phldrT="[文本]" custT="1"/>
      <dgm:spPr/>
      <dgm:t>
        <a:bodyPr/>
        <a:lstStyle/>
        <a:p>
          <a:r>
            <a:rPr lang="zh-CN" altLang="en-US" sz="3600" b="1" dirty="0" smtClean="0"/>
            <a:t>安全本质</a:t>
          </a:r>
          <a:endParaRPr lang="zh-CN" altLang="en-US" sz="3600" b="1" dirty="0"/>
        </a:p>
      </dgm:t>
    </dgm:pt>
    <dgm:pt modelId="{EF574D19-1319-4149-B15B-B3647C136A19}" type="par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78B39CE8-CC37-4F43-9774-0D154E936757}" type="sib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C93D97CA-8220-439D-AA24-AEE41061B510}">
      <dgm:prSet phldrT="[文本]" custT="1"/>
      <dgm:spPr/>
      <dgm:t>
        <a:bodyPr/>
        <a:lstStyle/>
        <a:p>
          <a:endParaRPr lang="zh-CN" altLang="en-US" sz="2400" b="1" dirty="0"/>
        </a:p>
      </dgm:t>
    </dgm:pt>
    <dgm:pt modelId="{CD30F7F4-B4B8-405F-9466-7D572DDFCB08}" type="par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8AD45695-B891-4D28-98F8-5E93FC36554E}" type="sib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E2370ED9-C008-475E-91D4-E7C397AE1EDB}">
      <dgm:prSet phldrT="[文本]" custT="1"/>
      <dgm:spPr/>
      <dgm:t>
        <a:bodyPr/>
        <a:lstStyle/>
        <a:p>
          <a:r>
            <a:rPr lang="zh-CN" altLang="en-US" sz="3600" b="1" dirty="0" smtClean="0"/>
            <a:t>安全服务</a:t>
          </a:r>
          <a:endParaRPr lang="zh-CN" altLang="en-US" sz="3600" b="1" dirty="0"/>
        </a:p>
      </dgm:t>
    </dgm:pt>
    <dgm:pt modelId="{10355FA2-DDA3-4B8E-B952-BDA5B1B6F1EC}" type="par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28AF27CB-BBC5-4E8E-B15E-6DC05E01EEB9}" type="sib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041D7F5D-58FA-4E2E-BB30-FA365A5E902A}">
      <dgm:prSet phldrT="[文本]" custT="1"/>
      <dgm:spPr/>
      <dgm:t>
        <a:bodyPr/>
        <a:lstStyle/>
        <a:p>
          <a:endParaRPr lang="zh-CN" altLang="en-US" sz="4800" b="1" dirty="0"/>
        </a:p>
      </dgm:t>
    </dgm:pt>
    <dgm:pt modelId="{B4212CFF-C8C6-4082-A8BC-B6FDFB1B1DFA}" type="par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86E8BB25-C273-4602-9DC2-E40DC1E84D91}" type="sib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F88CA1C5-E35B-442B-AD44-3E2E372FB6AE}" type="pres">
      <dgm:prSet presAssocID="{44CCC7E3-1C96-4C6C-938B-23E68D0254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F8BE5B-A18F-4325-BCDD-A620601D15A1}" type="pres">
      <dgm:prSet presAssocID="{10F6FB09-BA46-45E2-BF78-133460B9E394}" presName="linNode" presStyleCnt="0"/>
      <dgm:spPr/>
    </dgm:pt>
    <dgm:pt modelId="{B6F4BC1F-7AAD-4096-BF60-553E1B9FEAB7}" type="pres">
      <dgm:prSet presAssocID="{10F6FB09-BA46-45E2-BF78-133460B9E394}" presName="parentShp" presStyleLbl="node1" presStyleIdx="0" presStyleCnt="2" custScaleX="71390" custLinFactNeighborX="-1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DA296-6266-48FB-B89B-B780DF6DFC98}" type="pres">
      <dgm:prSet presAssocID="{10F6FB09-BA46-45E2-BF78-133460B9E394}" presName="childShp" presStyleLbl="bgAccFollowNode1" presStyleIdx="0" presStyleCnt="2" custScaleX="114778" custScaleY="725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2315-3093-4731-B945-5A43C570E30A}" type="pres">
      <dgm:prSet presAssocID="{78B39CE8-CC37-4F43-9774-0D154E936757}" presName="spacing" presStyleCnt="0"/>
      <dgm:spPr/>
    </dgm:pt>
    <dgm:pt modelId="{D6ADE2BD-F451-4117-9EC5-65B2DC6D6383}" type="pres">
      <dgm:prSet presAssocID="{E2370ED9-C008-475E-91D4-E7C397AE1EDB}" presName="linNode" presStyleCnt="0"/>
      <dgm:spPr/>
    </dgm:pt>
    <dgm:pt modelId="{2E6DD5A4-7979-4E41-B862-2197643A6919}" type="pres">
      <dgm:prSet presAssocID="{E2370ED9-C008-475E-91D4-E7C397AE1EDB}" presName="parentShp" presStyleLbl="node1" presStyleIdx="1" presStyleCnt="2" custScaleX="71390" custLinFactNeighborX="-37715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C591B-B782-4ADE-A74A-79CF8F8DBEB1}" type="pres">
      <dgm:prSet presAssocID="{E2370ED9-C008-475E-91D4-E7C397AE1EDB}" presName="childShp" presStyleLbl="bgAccFollowNode1" presStyleIdx="1" presStyleCnt="2" custScaleX="41753" custScaleY="71342" custLinFactNeighborX="-54768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4C8E62-A13B-4D16-B484-16FF4D95FCB8}" type="presOf" srcId="{E2370ED9-C008-475E-91D4-E7C397AE1EDB}" destId="{2E6DD5A4-7979-4E41-B862-2197643A6919}" srcOrd="0" destOrd="0" presId="urn:microsoft.com/office/officeart/2005/8/layout/vList6"/>
    <dgm:cxn modelId="{70D84E87-4109-4E54-B89E-96F883D86895}" srcId="{E2370ED9-C008-475E-91D4-E7C397AE1EDB}" destId="{041D7F5D-58FA-4E2E-BB30-FA365A5E902A}" srcOrd="0" destOrd="0" parTransId="{B4212CFF-C8C6-4082-A8BC-B6FDFB1B1DFA}" sibTransId="{86E8BB25-C273-4602-9DC2-E40DC1E84D91}"/>
    <dgm:cxn modelId="{929C7F47-EF9C-466F-9A96-BCD9B5D255E4}" type="presOf" srcId="{10F6FB09-BA46-45E2-BF78-133460B9E394}" destId="{B6F4BC1F-7AAD-4096-BF60-553E1B9FEAB7}" srcOrd="0" destOrd="0" presId="urn:microsoft.com/office/officeart/2005/8/layout/vList6"/>
    <dgm:cxn modelId="{0831DFD9-2AA8-47C1-AF31-5E6874C64B92}" type="presOf" srcId="{44CCC7E3-1C96-4C6C-938B-23E68D0254B5}" destId="{F88CA1C5-E35B-442B-AD44-3E2E372FB6AE}" srcOrd="0" destOrd="0" presId="urn:microsoft.com/office/officeart/2005/8/layout/vList6"/>
    <dgm:cxn modelId="{7C07B5D5-B464-474E-B310-C8940FF42EC3}" type="presOf" srcId="{C93D97CA-8220-439D-AA24-AEE41061B510}" destId="{31EDA296-6266-48FB-B89B-B780DF6DFC98}" srcOrd="0" destOrd="0" presId="urn:microsoft.com/office/officeart/2005/8/layout/vList6"/>
    <dgm:cxn modelId="{F481F972-C70A-4CC3-8AF7-0FCB5434E1E1}" srcId="{44CCC7E3-1C96-4C6C-938B-23E68D0254B5}" destId="{E2370ED9-C008-475E-91D4-E7C397AE1EDB}" srcOrd="1" destOrd="0" parTransId="{10355FA2-DDA3-4B8E-B952-BDA5B1B6F1EC}" sibTransId="{28AF27CB-BBC5-4E8E-B15E-6DC05E01EEB9}"/>
    <dgm:cxn modelId="{F2542F3D-9B7F-4227-89E5-8E310EEB07E5}" srcId="{10F6FB09-BA46-45E2-BF78-133460B9E394}" destId="{C93D97CA-8220-439D-AA24-AEE41061B510}" srcOrd="0" destOrd="0" parTransId="{CD30F7F4-B4B8-405F-9466-7D572DDFCB08}" sibTransId="{8AD45695-B891-4D28-98F8-5E93FC36554E}"/>
    <dgm:cxn modelId="{60406E40-3BE5-46E5-A800-8399BFDDC295}" srcId="{44CCC7E3-1C96-4C6C-938B-23E68D0254B5}" destId="{10F6FB09-BA46-45E2-BF78-133460B9E394}" srcOrd="0" destOrd="0" parTransId="{EF574D19-1319-4149-B15B-B3647C136A19}" sibTransId="{78B39CE8-CC37-4F43-9774-0D154E936757}"/>
    <dgm:cxn modelId="{0BD4A9E7-D860-43FB-9A67-3A127B50ECC7}" type="presOf" srcId="{041D7F5D-58FA-4E2E-BB30-FA365A5E902A}" destId="{27CC591B-B782-4ADE-A74A-79CF8F8DBEB1}" srcOrd="0" destOrd="0" presId="urn:microsoft.com/office/officeart/2005/8/layout/vList6"/>
    <dgm:cxn modelId="{05ED2BC4-600E-4EE8-B431-B8DAF32CC383}" type="presParOf" srcId="{F88CA1C5-E35B-442B-AD44-3E2E372FB6AE}" destId="{0DF8BE5B-A18F-4325-BCDD-A620601D15A1}" srcOrd="0" destOrd="0" presId="urn:microsoft.com/office/officeart/2005/8/layout/vList6"/>
    <dgm:cxn modelId="{F47A2043-21AC-44C6-994D-35974BD8A19E}" type="presParOf" srcId="{0DF8BE5B-A18F-4325-BCDD-A620601D15A1}" destId="{B6F4BC1F-7AAD-4096-BF60-553E1B9FEAB7}" srcOrd="0" destOrd="0" presId="urn:microsoft.com/office/officeart/2005/8/layout/vList6"/>
    <dgm:cxn modelId="{BA0228BD-FBFB-46B3-8393-5D6F362704C1}" type="presParOf" srcId="{0DF8BE5B-A18F-4325-BCDD-A620601D15A1}" destId="{31EDA296-6266-48FB-B89B-B780DF6DFC98}" srcOrd="1" destOrd="0" presId="urn:microsoft.com/office/officeart/2005/8/layout/vList6"/>
    <dgm:cxn modelId="{83747F58-BB7B-47E0-90A2-F37222A64DCF}" type="presParOf" srcId="{F88CA1C5-E35B-442B-AD44-3E2E372FB6AE}" destId="{31A42315-3093-4731-B945-5A43C570E30A}" srcOrd="1" destOrd="0" presId="urn:microsoft.com/office/officeart/2005/8/layout/vList6"/>
    <dgm:cxn modelId="{2ABB87DC-1B0E-4D6F-953C-DDDC18857170}" type="presParOf" srcId="{F88CA1C5-E35B-442B-AD44-3E2E372FB6AE}" destId="{D6ADE2BD-F451-4117-9EC5-65B2DC6D6383}" srcOrd="2" destOrd="0" presId="urn:microsoft.com/office/officeart/2005/8/layout/vList6"/>
    <dgm:cxn modelId="{4FEEA714-9E8F-4BE2-9601-A4FC1F52B08D}" type="presParOf" srcId="{D6ADE2BD-F451-4117-9EC5-65B2DC6D6383}" destId="{2E6DD5A4-7979-4E41-B862-2197643A6919}" srcOrd="0" destOrd="0" presId="urn:microsoft.com/office/officeart/2005/8/layout/vList6"/>
    <dgm:cxn modelId="{53A7D6E8-0D0C-4E1F-9FBA-462B177316D0}" type="presParOf" srcId="{D6ADE2BD-F451-4117-9EC5-65B2DC6D6383}" destId="{27CC591B-B782-4ADE-A74A-79CF8F8DB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451A4E-15AB-4F8A-9A13-EF7E2A4E7D47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B774803-16AE-49A6-8DB5-206B176AC169}">
      <dgm:prSet phldrT="[文本]" custT="1"/>
      <dgm:spPr/>
      <dgm:t>
        <a:bodyPr/>
        <a:lstStyle/>
        <a:p>
          <a:r>
            <a:rPr lang="zh-CN" altLang="en-US" sz="4000" dirty="0" smtClean="0"/>
            <a:t>事物、情况</a:t>
          </a:r>
          <a:endParaRPr lang="zh-CN" altLang="en-US" sz="4000" dirty="0"/>
        </a:p>
      </dgm:t>
    </dgm:pt>
    <dgm:pt modelId="{7E5F54D9-61EB-4455-840B-34D7A9CA073B}" type="parTrans" cxnId="{9E6EADC9-5548-4CE7-BCAE-5E0D367E0121}">
      <dgm:prSet/>
      <dgm:spPr/>
      <dgm:t>
        <a:bodyPr/>
        <a:lstStyle/>
        <a:p>
          <a:endParaRPr lang="zh-CN" altLang="en-US"/>
        </a:p>
      </dgm:t>
    </dgm:pt>
    <dgm:pt modelId="{80F1B1BC-C85E-49F2-87F8-7D6F47AE2A48}" type="sibTrans" cxnId="{9E6EADC9-5548-4CE7-BCAE-5E0D367E0121}">
      <dgm:prSet/>
      <dgm:spPr/>
      <dgm:t>
        <a:bodyPr/>
        <a:lstStyle/>
        <a:p>
          <a:endParaRPr lang="zh-CN" altLang="en-US"/>
        </a:p>
      </dgm:t>
    </dgm:pt>
    <dgm:pt modelId="{F3D2EFB9-4287-4CD9-A7CA-A8DBC5EDF4A0}">
      <dgm:prSet phldrT="[文本]" custT="1"/>
      <dgm:spPr/>
      <dgm:t>
        <a:bodyPr/>
        <a:lstStyle/>
        <a:p>
          <a:r>
            <a:rPr lang="zh-CN" altLang="en-US" sz="3600" dirty="0" smtClean="0"/>
            <a:t>事物</a:t>
          </a:r>
          <a:endParaRPr lang="zh-CN" altLang="en-US" sz="3600" dirty="0"/>
        </a:p>
      </dgm:t>
    </dgm:pt>
    <dgm:pt modelId="{A9EB4731-72F1-4A8F-94D4-97D6407870FC}" type="parTrans" cxnId="{68E6ADB7-5393-432A-93AE-FAD7DE62422C}">
      <dgm:prSet/>
      <dgm:spPr/>
      <dgm:t>
        <a:bodyPr/>
        <a:lstStyle/>
        <a:p>
          <a:endParaRPr lang="zh-CN" altLang="en-US"/>
        </a:p>
      </dgm:t>
    </dgm:pt>
    <dgm:pt modelId="{70AAC2C3-B4C7-466B-AF94-60A34B20B728}" type="sibTrans" cxnId="{68E6ADB7-5393-432A-93AE-FAD7DE62422C}">
      <dgm:prSet/>
      <dgm:spPr/>
      <dgm:t>
        <a:bodyPr/>
        <a:lstStyle/>
        <a:p>
          <a:endParaRPr lang="zh-CN" altLang="en-US"/>
        </a:p>
      </dgm:t>
    </dgm:pt>
    <dgm:pt modelId="{C08937BC-0A97-45EA-A22D-4A230FEEF6FA}">
      <dgm:prSet phldrT="[文本]"/>
      <dgm:spPr/>
      <dgm:t>
        <a:bodyPr/>
        <a:lstStyle/>
        <a:p>
          <a:endParaRPr lang="zh-CN" altLang="en-US" dirty="0"/>
        </a:p>
      </dgm:t>
    </dgm:pt>
    <dgm:pt modelId="{EF9DB4C9-8FF2-4F04-98BF-A3BED4668227}" type="sibTrans" cxnId="{030A0DF0-8F41-47B3-A407-8CC3D47F6E92}">
      <dgm:prSet/>
      <dgm:spPr/>
      <dgm:t>
        <a:bodyPr/>
        <a:lstStyle/>
        <a:p>
          <a:endParaRPr lang="zh-CN" altLang="en-US"/>
        </a:p>
      </dgm:t>
    </dgm:pt>
    <dgm:pt modelId="{2660E9A4-2E1B-47FA-B8BC-C6052B70F7E5}" type="parTrans" cxnId="{030A0DF0-8F41-47B3-A407-8CC3D47F6E92}">
      <dgm:prSet/>
      <dgm:spPr/>
      <dgm:t>
        <a:bodyPr/>
        <a:lstStyle/>
        <a:p>
          <a:endParaRPr lang="zh-CN" altLang="en-US"/>
        </a:p>
      </dgm:t>
    </dgm:pt>
    <dgm:pt modelId="{6884EE4A-397B-4BFE-BC93-BEE0DA171699}">
      <dgm:prSet phldrT="[文本]" custT="1"/>
      <dgm:spPr/>
      <dgm:t>
        <a:bodyPr/>
        <a:lstStyle/>
        <a:p>
          <a:r>
            <a:rPr lang="zh-CN" altLang="en-US" sz="3600" dirty="0" smtClean="0"/>
            <a:t>情况</a:t>
          </a:r>
          <a:endParaRPr lang="zh-CN" altLang="en-US" sz="3600" dirty="0"/>
        </a:p>
      </dgm:t>
    </dgm:pt>
    <dgm:pt modelId="{5C5E8D32-58EB-404B-A89B-4FD3992F5868}" type="sibTrans" cxnId="{062439F6-1BBD-45A5-8F3A-358894170144}">
      <dgm:prSet/>
      <dgm:spPr/>
      <dgm:t>
        <a:bodyPr/>
        <a:lstStyle/>
        <a:p>
          <a:endParaRPr lang="zh-CN" altLang="en-US"/>
        </a:p>
      </dgm:t>
    </dgm:pt>
    <dgm:pt modelId="{E0D28DE4-89EF-469C-A580-D0A5831898C6}" type="parTrans" cxnId="{062439F6-1BBD-45A5-8F3A-358894170144}">
      <dgm:prSet/>
      <dgm:spPr/>
      <dgm:t>
        <a:bodyPr/>
        <a:lstStyle/>
        <a:p>
          <a:endParaRPr lang="zh-CN" altLang="en-US"/>
        </a:p>
      </dgm:t>
    </dgm:pt>
    <dgm:pt modelId="{087F5EB5-444D-4870-AFE6-4A4E9EA2932C}" type="pres">
      <dgm:prSet presAssocID="{55451A4E-15AB-4F8A-9A13-EF7E2A4E7D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FAC55D-F58E-4167-B2C8-1973D11E79AF}" type="pres">
      <dgm:prSet presAssocID="{3B774803-16AE-49A6-8DB5-206B176AC169}" presName="centerShape" presStyleLbl="node0" presStyleIdx="0" presStyleCnt="1" custScaleX="145624" custLinFactNeighborX="-8296" custLinFactNeighborY="-1775"/>
      <dgm:spPr/>
      <dgm:t>
        <a:bodyPr/>
        <a:lstStyle/>
        <a:p>
          <a:endParaRPr lang="zh-CN" altLang="en-US"/>
        </a:p>
      </dgm:t>
    </dgm:pt>
    <dgm:pt modelId="{ED4EA2C5-80E7-4D66-B804-6AB67A849FD7}" type="pres">
      <dgm:prSet presAssocID="{A9EB4731-72F1-4A8F-94D4-97D6407870FC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400325BB-DFBD-4FAA-914D-67631732280F}" type="pres">
      <dgm:prSet presAssocID="{F3D2EFB9-4287-4CD9-A7CA-A8DBC5EDF4A0}" presName="node" presStyleLbl="node1" presStyleIdx="0" presStyleCnt="2" custRadScaleRad="140227" custRadScaleInc="-124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635D9E-EAA7-410C-883D-411E7C9D7A0C}" type="pres">
      <dgm:prSet presAssocID="{E0D28DE4-89EF-469C-A580-D0A5831898C6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992EB0C3-B058-4669-9754-8E392ADB6067}" type="pres">
      <dgm:prSet presAssocID="{6884EE4A-397B-4BFE-BC93-BEE0DA171699}" presName="node" presStyleLbl="node1" presStyleIdx="1" presStyleCnt="2" custRadScaleRad="147169" custRadScaleInc="137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BA7571-9268-49ED-9D30-606D9611DC21}" type="presOf" srcId="{3B774803-16AE-49A6-8DB5-206B176AC169}" destId="{0BFAC55D-F58E-4167-B2C8-1973D11E79AF}" srcOrd="0" destOrd="0" presId="urn:microsoft.com/office/officeart/2005/8/layout/radial4"/>
    <dgm:cxn modelId="{F5A03026-43EA-4667-8E4B-FC76A41B0CF4}" type="presOf" srcId="{F3D2EFB9-4287-4CD9-A7CA-A8DBC5EDF4A0}" destId="{400325BB-DFBD-4FAA-914D-67631732280F}" srcOrd="0" destOrd="0" presId="urn:microsoft.com/office/officeart/2005/8/layout/radial4"/>
    <dgm:cxn modelId="{D5BDC847-3A80-4C2E-B285-E2D0795E413B}" type="presOf" srcId="{6884EE4A-397B-4BFE-BC93-BEE0DA171699}" destId="{992EB0C3-B058-4669-9754-8E392ADB6067}" srcOrd="0" destOrd="0" presId="urn:microsoft.com/office/officeart/2005/8/layout/radial4"/>
    <dgm:cxn modelId="{8182FEE2-7115-4755-AAFB-85C60F1E3B7C}" type="presOf" srcId="{A9EB4731-72F1-4A8F-94D4-97D6407870FC}" destId="{ED4EA2C5-80E7-4D66-B804-6AB67A849FD7}" srcOrd="0" destOrd="0" presId="urn:microsoft.com/office/officeart/2005/8/layout/radial4"/>
    <dgm:cxn modelId="{062439F6-1BBD-45A5-8F3A-358894170144}" srcId="{3B774803-16AE-49A6-8DB5-206B176AC169}" destId="{6884EE4A-397B-4BFE-BC93-BEE0DA171699}" srcOrd="1" destOrd="0" parTransId="{E0D28DE4-89EF-469C-A580-D0A5831898C6}" sibTransId="{5C5E8D32-58EB-404B-A89B-4FD3992F5868}"/>
    <dgm:cxn modelId="{66C29533-A36C-4311-99AA-DAD801873BC8}" type="presOf" srcId="{55451A4E-15AB-4F8A-9A13-EF7E2A4E7D47}" destId="{087F5EB5-444D-4870-AFE6-4A4E9EA2932C}" srcOrd="0" destOrd="0" presId="urn:microsoft.com/office/officeart/2005/8/layout/radial4"/>
    <dgm:cxn modelId="{030A0DF0-8F41-47B3-A407-8CC3D47F6E92}" srcId="{55451A4E-15AB-4F8A-9A13-EF7E2A4E7D47}" destId="{C08937BC-0A97-45EA-A22D-4A230FEEF6FA}" srcOrd="1" destOrd="0" parTransId="{2660E9A4-2E1B-47FA-B8BC-C6052B70F7E5}" sibTransId="{EF9DB4C9-8FF2-4F04-98BF-A3BED4668227}"/>
    <dgm:cxn modelId="{68E6ADB7-5393-432A-93AE-FAD7DE62422C}" srcId="{3B774803-16AE-49A6-8DB5-206B176AC169}" destId="{F3D2EFB9-4287-4CD9-A7CA-A8DBC5EDF4A0}" srcOrd="0" destOrd="0" parTransId="{A9EB4731-72F1-4A8F-94D4-97D6407870FC}" sibTransId="{70AAC2C3-B4C7-466B-AF94-60A34B20B728}"/>
    <dgm:cxn modelId="{9E6EADC9-5548-4CE7-BCAE-5E0D367E0121}" srcId="{55451A4E-15AB-4F8A-9A13-EF7E2A4E7D47}" destId="{3B774803-16AE-49A6-8DB5-206B176AC169}" srcOrd="0" destOrd="0" parTransId="{7E5F54D9-61EB-4455-840B-34D7A9CA073B}" sibTransId="{80F1B1BC-C85E-49F2-87F8-7D6F47AE2A48}"/>
    <dgm:cxn modelId="{6928E48F-A429-414D-A1A2-CFCA9C112F7B}" type="presOf" srcId="{E0D28DE4-89EF-469C-A580-D0A5831898C6}" destId="{E5635D9E-EAA7-410C-883D-411E7C9D7A0C}" srcOrd="0" destOrd="0" presId="urn:microsoft.com/office/officeart/2005/8/layout/radial4"/>
    <dgm:cxn modelId="{7CF3B8F7-6C20-4B62-9D1E-E67078054D99}" type="presParOf" srcId="{087F5EB5-444D-4870-AFE6-4A4E9EA2932C}" destId="{0BFAC55D-F58E-4167-B2C8-1973D11E79AF}" srcOrd="0" destOrd="0" presId="urn:microsoft.com/office/officeart/2005/8/layout/radial4"/>
    <dgm:cxn modelId="{B579C8B5-F641-447A-85CB-2CE0EDC13FB2}" type="presParOf" srcId="{087F5EB5-444D-4870-AFE6-4A4E9EA2932C}" destId="{ED4EA2C5-80E7-4D66-B804-6AB67A849FD7}" srcOrd="1" destOrd="0" presId="urn:microsoft.com/office/officeart/2005/8/layout/radial4"/>
    <dgm:cxn modelId="{2F7739B0-C12F-4972-9209-3CA31D7FBFA8}" type="presParOf" srcId="{087F5EB5-444D-4870-AFE6-4A4E9EA2932C}" destId="{400325BB-DFBD-4FAA-914D-67631732280F}" srcOrd="2" destOrd="0" presId="urn:microsoft.com/office/officeart/2005/8/layout/radial4"/>
    <dgm:cxn modelId="{A3BCBB8B-6334-42BE-A6DB-D53715406847}" type="presParOf" srcId="{087F5EB5-444D-4870-AFE6-4A4E9EA2932C}" destId="{E5635D9E-EAA7-410C-883D-411E7C9D7A0C}" srcOrd="3" destOrd="0" presId="urn:microsoft.com/office/officeart/2005/8/layout/radial4"/>
    <dgm:cxn modelId="{FD52FCC0-2638-468A-A46E-A0FA3724DB1F}" type="presParOf" srcId="{087F5EB5-444D-4870-AFE6-4A4E9EA2932C}" destId="{992EB0C3-B058-4669-9754-8E392ADB606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E5E5E-E126-457B-AEAB-836FCDE0EDFE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945ADD-3133-4ED5-B8AF-3461B971F0B0}">
      <dgm:prSet phldrT="[文本]"/>
      <dgm:spPr>
        <a:solidFill>
          <a:srgbClr val="FF9900"/>
        </a:solidFill>
      </dgm:spPr>
      <dgm:t>
        <a:bodyPr/>
        <a:lstStyle/>
        <a:p>
          <a:r>
            <a:rPr lang="zh-CN" altLang="en-US" b="1" dirty="0" smtClean="0"/>
            <a:t>网络的本质</a:t>
          </a:r>
          <a:endParaRPr lang="zh-CN" altLang="en-US" b="1" dirty="0"/>
        </a:p>
      </dgm:t>
    </dgm:pt>
    <dgm:pt modelId="{CB88760D-78F1-4FB6-B9FE-30515A751CDE}" type="par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BA64CC2A-8FB5-417C-B88A-29DC36011A6C}" type="sibTrans" cxnId="{ACC75B99-18A9-4578-B5F4-460383E6BBC1}">
      <dgm:prSet/>
      <dgm:spPr/>
      <dgm:t>
        <a:bodyPr/>
        <a:lstStyle/>
        <a:p>
          <a:endParaRPr lang="zh-CN" altLang="en-US"/>
        </a:p>
      </dgm:t>
    </dgm:pt>
    <dgm:pt modelId="{9D9359D4-D233-40C4-B347-530C6B62542E}">
      <dgm:prSet phldrT="[文本]" custT="1"/>
      <dgm:spPr/>
      <dgm:t>
        <a:bodyPr/>
        <a:lstStyle/>
        <a:p>
          <a:r>
            <a:rPr lang="zh-CN" altLang="en-US" sz="3100" dirty="0" smtClean="0"/>
            <a:t>传统网络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非虚拟网络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85B0D932-7F81-4D10-9EB9-A75B10948A0C}" type="par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88EEEAE3-7F9E-4191-8F32-8CCDD5EB8ACE}" type="sibTrans" cxnId="{3C47CFFA-EC17-4D6A-B774-C03C946F41C0}">
      <dgm:prSet/>
      <dgm:spPr/>
      <dgm:t>
        <a:bodyPr/>
        <a:lstStyle/>
        <a:p>
          <a:endParaRPr lang="zh-CN" altLang="en-US"/>
        </a:p>
      </dgm:t>
    </dgm:pt>
    <dgm:pt modelId="{F2BDBC16-1C8E-458D-9705-70575B36AAC2}">
      <dgm:prSet phldrT="[文本]" custT="1"/>
      <dgm:spPr/>
      <dgm:t>
        <a:bodyPr/>
        <a:lstStyle/>
        <a:p>
          <a:r>
            <a:rPr lang="zh-CN" altLang="en-US" sz="3100" dirty="0" smtClean="0"/>
            <a:t>虚拟网络片层</a:t>
          </a:r>
          <a:endParaRPr lang="en-US" altLang="zh-CN" sz="3100" dirty="0" smtClean="0"/>
        </a:p>
        <a:p>
          <a:r>
            <a:rPr lang="en-US" altLang="zh-CN" sz="2000" dirty="0" smtClean="0"/>
            <a:t>(</a:t>
          </a:r>
          <a:r>
            <a:rPr lang="zh-CN" altLang="en-US" sz="2000" dirty="0" smtClean="0"/>
            <a:t>虚拟点和连接</a:t>
          </a:r>
          <a:r>
            <a:rPr lang="en-US" altLang="zh-CN" sz="2000" dirty="0" smtClean="0"/>
            <a:t>)</a:t>
          </a:r>
          <a:endParaRPr lang="zh-CN" altLang="en-US" sz="2000" dirty="0"/>
        </a:p>
      </dgm:t>
    </dgm:pt>
    <dgm:pt modelId="{23C3D5C3-187F-41DD-8263-92C867BA3832}" type="par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7FA691FC-ECAC-4309-9E84-47C7CE14067D}" type="sibTrans" cxnId="{0EE63494-0784-423A-8806-0A90FFEB1DCD}">
      <dgm:prSet/>
      <dgm:spPr/>
      <dgm:t>
        <a:bodyPr/>
        <a:lstStyle/>
        <a:p>
          <a:endParaRPr lang="zh-CN" altLang="en-US"/>
        </a:p>
      </dgm:t>
    </dgm:pt>
    <dgm:pt modelId="{92DAF0C3-DE17-4725-BE6B-CFE977A4D451}" type="pres">
      <dgm:prSet presAssocID="{D95E5E5E-E126-457B-AEAB-836FCDE0EDF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0E190E-A24B-4265-993D-03437A2FB0FA}" type="pres">
      <dgm:prSet presAssocID="{97945ADD-3133-4ED5-B8AF-3461B971F0B0}" presName="root" presStyleCnt="0"/>
      <dgm:spPr/>
    </dgm:pt>
    <dgm:pt modelId="{BA79DEBF-9278-42A5-B8D6-C7F154F5E7FC}" type="pres">
      <dgm:prSet presAssocID="{97945ADD-3133-4ED5-B8AF-3461B971F0B0}" presName="rootComposite" presStyleCnt="0"/>
      <dgm:spPr/>
    </dgm:pt>
    <dgm:pt modelId="{BC1CA1AE-A6E0-48E8-B5B9-F7F0E0368A1C}" type="pres">
      <dgm:prSet presAssocID="{97945ADD-3133-4ED5-B8AF-3461B971F0B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D28C59D2-0054-44B8-A056-9FD3FD415AE1}" type="pres">
      <dgm:prSet presAssocID="{97945ADD-3133-4ED5-B8AF-3461B971F0B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02890B5C-75CD-4BE6-8632-A725A86018BB}" type="pres">
      <dgm:prSet presAssocID="{97945ADD-3133-4ED5-B8AF-3461B971F0B0}" presName="childShape" presStyleCnt="0"/>
      <dgm:spPr/>
    </dgm:pt>
    <dgm:pt modelId="{9E97230A-B39D-4B28-9621-AF5986398398}" type="pres">
      <dgm:prSet presAssocID="{85B0D932-7F81-4D10-9EB9-A75B10948A0C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78D7DBDF-D958-46D5-B44C-DDC08269D500}" type="pres">
      <dgm:prSet presAssocID="{9D9359D4-D233-40C4-B347-530C6B62542E}" presName="childText" presStyleLbl="bgAcc1" presStyleIdx="0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3D63C-DFE3-45F3-BB07-7BF49CBC380E}" type="pres">
      <dgm:prSet presAssocID="{23C3D5C3-187F-41DD-8263-92C867BA3832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E95D1B04-7337-40D6-AFDD-9ADA83D71D8D}" type="pres">
      <dgm:prSet presAssocID="{F2BDBC16-1C8E-458D-9705-70575B36AAC2}" presName="childText" presStyleLbl="bgAcc1" presStyleIdx="1" presStyleCnt="2" custScaleX="18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AA89E60-3B12-4D47-A0E1-5848055FD9B2}" type="presOf" srcId="{9D9359D4-D233-40C4-B347-530C6B62542E}" destId="{78D7DBDF-D958-46D5-B44C-DDC08269D500}" srcOrd="0" destOrd="0" presId="urn:microsoft.com/office/officeart/2005/8/layout/hierarchy3"/>
    <dgm:cxn modelId="{3C47CFFA-EC17-4D6A-B774-C03C946F41C0}" srcId="{97945ADD-3133-4ED5-B8AF-3461B971F0B0}" destId="{9D9359D4-D233-40C4-B347-530C6B62542E}" srcOrd="0" destOrd="0" parTransId="{85B0D932-7F81-4D10-9EB9-A75B10948A0C}" sibTransId="{88EEEAE3-7F9E-4191-8F32-8CCDD5EB8ACE}"/>
    <dgm:cxn modelId="{D0A4A8FB-D7CF-4E8E-992A-64B05D31A76D}" type="presOf" srcId="{97945ADD-3133-4ED5-B8AF-3461B971F0B0}" destId="{BC1CA1AE-A6E0-48E8-B5B9-F7F0E0368A1C}" srcOrd="0" destOrd="0" presId="urn:microsoft.com/office/officeart/2005/8/layout/hierarchy3"/>
    <dgm:cxn modelId="{61145538-0635-4509-94EF-79D4790F8426}" type="presOf" srcId="{97945ADD-3133-4ED5-B8AF-3461B971F0B0}" destId="{D28C59D2-0054-44B8-A056-9FD3FD415AE1}" srcOrd="1" destOrd="0" presId="urn:microsoft.com/office/officeart/2005/8/layout/hierarchy3"/>
    <dgm:cxn modelId="{ACC75B99-18A9-4578-B5F4-460383E6BBC1}" srcId="{D95E5E5E-E126-457B-AEAB-836FCDE0EDFE}" destId="{97945ADD-3133-4ED5-B8AF-3461B971F0B0}" srcOrd="0" destOrd="0" parTransId="{CB88760D-78F1-4FB6-B9FE-30515A751CDE}" sibTransId="{BA64CC2A-8FB5-417C-B88A-29DC36011A6C}"/>
    <dgm:cxn modelId="{AFED1E8F-1348-46F5-A720-B3CD3E5AAFAA}" type="presOf" srcId="{D95E5E5E-E126-457B-AEAB-836FCDE0EDFE}" destId="{92DAF0C3-DE17-4725-BE6B-CFE977A4D451}" srcOrd="0" destOrd="0" presId="urn:microsoft.com/office/officeart/2005/8/layout/hierarchy3"/>
    <dgm:cxn modelId="{D7C93A9C-CE1A-41EF-A3A4-E3F6F3902A16}" type="presOf" srcId="{23C3D5C3-187F-41DD-8263-92C867BA3832}" destId="{D5D3D63C-DFE3-45F3-BB07-7BF49CBC380E}" srcOrd="0" destOrd="0" presId="urn:microsoft.com/office/officeart/2005/8/layout/hierarchy3"/>
    <dgm:cxn modelId="{05B37C08-C2AD-4F9D-8EBD-01E3578D7CEF}" type="presOf" srcId="{F2BDBC16-1C8E-458D-9705-70575B36AAC2}" destId="{E95D1B04-7337-40D6-AFDD-9ADA83D71D8D}" srcOrd="0" destOrd="0" presId="urn:microsoft.com/office/officeart/2005/8/layout/hierarchy3"/>
    <dgm:cxn modelId="{24EA9E8B-2552-4F61-A275-69986EC825D2}" type="presOf" srcId="{85B0D932-7F81-4D10-9EB9-A75B10948A0C}" destId="{9E97230A-B39D-4B28-9621-AF5986398398}" srcOrd="0" destOrd="0" presId="urn:microsoft.com/office/officeart/2005/8/layout/hierarchy3"/>
    <dgm:cxn modelId="{0EE63494-0784-423A-8806-0A90FFEB1DCD}" srcId="{97945ADD-3133-4ED5-B8AF-3461B971F0B0}" destId="{F2BDBC16-1C8E-458D-9705-70575B36AAC2}" srcOrd="1" destOrd="0" parTransId="{23C3D5C3-187F-41DD-8263-92C867BA3832}" sibTransId="{7FA691FC-ECAC-4309-9E84-47C7CE14067D}"/>
    <dgm:cxn modelId="{13C4FA3C-600B-4BD0-B95E-4D8A408AC64C}" type="presParOf" srcId="{92DAF0C3-DE17-4725-BE6B-CFE977A4D451}" destId="{610E190E-A24B-4265-993D-03437A2FB0FA}" srcOrd="0" destOrd="0" presId="urn:microsoft.com/office/officeart/2005/8/layout/hierarchy3"/>
    <dgm:cxn modelId="{F059995B-07BD-465C-8E3B-F611AB47BE8A}" type="presParOf" srcId="{610E190E-A24B-4265-993D-03437A2FB0FA}" destId="{BA79DEBF-9278-42A5-B8D6-C7F154F5E7FC}" srcOrd="0" destOrd="0" presId="urn:microsoft.com/office/officeart/2005/8/layout/hierarchy3"/>
    <dgm:cxn modelId="{9AAC7B89-1CAD-4DC8-9BF5-FC6FD5ACB9E3}" type="presParOf" srcId="{BA79DEBF-9278-42A5-B8D6-C7F154F5E7FC}" destId="{BC1CA1AE-A6E0-48E8-B5B9-F7F0E0368A1C}" srcOrd="0" destOrd="0" presId="urn:microsoft.com/office/officeart/2005/8/layout/hierarchy3"/>
    <dgm:cxn modelId="{08313453-708C-4EC1-AC1C-CC4E6D3A84D6}" type="presParOf" srcId="{BA79DEBF-9278-42A5-B8D6-C7F154F5E7FC}" destId="{D28C59D2-0054-44B8-A056-9FD3FD415AE1}" srcOrd="1" destOrd="0" presId="urn:microsoft.com/office/officeart/2005/8/layout/hierarchy3"/>
    <dgm:cxn modelId="{0F8FE4F5-0B4C-4F58-90DE-3393A97A2431}" type="presParOf" srcId="{610E190E-A24B-4265-993D-03437A2FB0FA}" destId="{02890B5C-75CD-4BE6-8632-A725A86018BB}" srcOrd="1" destOrd="0" presId="urn:microsoft.com/office/officeart/2005/8/layout/hierarchy3"/>
    <dgm:cxn modelId="{7B36CD89-D749-4CE9-84AE-F3160891086F}" type="presParOf" srcId="{02890B5C-75CD-4BE6-8632-A725A86018BB}" destId="{9E97230A-B39D-4B28-9621-AF5986398398}" srcOrd="0" destOrd="0" presId="urn:microsoft.com/office/officeart/2005/8/layout/hierarchy3"/>
    <dgm:cxn modelId="{0805AC6F-70F2-4B70-8F0B-6FBD9988F5A8}" type="presParOf" srcId="{02890B5C-75CD-4BE6-8632-A725A86018BB}" destId="{78D7DBDF-D958-46D5-B44C-DDC08269D500}" srcOrd="1" destOrd="0" presId="urn:microsoft.com/office/officeart/2005/8/layout/hierarchy3"/>
    <dgm:cxn modelId="{84DE5D3E-25BE-4AB9-AFC9-A59F6CBFCA95}" type="presParOf" srcId="{02890B5C-75CD-4BE6-8632-A725A86018BB}" destId="{D5D3D63C-DFE3-45F3-BB07-7BF49CBC380E}" srcOrd="2" destOrd="0" presId="urn:microsoft.com/office/officeart/2005/8/layout/hierarchy3"/>
    <dgm:cxn modelId="{49D33D41-4854-4F23-9F64-9A08D6E0032C}" type="presParOf" srcId="{02890B5C-75CD-4BE6-8632-A725A86018BB}" destId="{E95D1B04-7337-40D6-AFDD-9ADA83D71D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CCC7E3-1C96-4C6C-938B-23E68D0254B5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10F6FB09-BA46-45E2-BF78-133460B9E394}">
      <dgm:prSet phldrT="[文本]" custT="1"/>
      <dgm:spPr/>
      <dgm:t>
        <a:bodyPr/>
        <a:lstStyle/>
        <a:p>
          <a:r>
            <a:rPr lang="zh-CN" altLang="en-US" sz="3600" b="1" dirty="0" smtClean="0"/>
            <a:t>安全本质</a:t>
          </a:r>
          <a:endParaRPr lang="zh-CN" altLang="en-US" sz="3600" b="1" dirty="0"/>
        </a:p>
      </dgm:t>
    </dgm:pt>
    <dgm:pt modelId="{EF574D19-1319-4149-B15B-B3647C136A19}" type="par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78B39CE8-CC37-4F43-9774-0D154E936757}" type="sibTrans" cxnId="{60406E40-3BE5-46E5-A800-8399BFDDC295}">
      <dgm:prSet/>
      <dgm:spPr/>
      <dgm:t>
        <a:bodyPr/>
        <a:lstStyle/>
        <a:p>
          <a:endParaRPr lang="zh-CN" altLang="en-US" sz="1600" b="1"/>
        </a:p>
      </dgm:t>
    </dgm:pt>
    <dgm:pt modelId="{C93D97CA-8220-439D-AA24-AEE41061B510}">
      <dgm:prSet phldrT="[文本]" custT="1"/>
      <dgm:spPr/>
      <dgm:t>
        <a:bodyPr/>
        <a:lstStyle/>
        <a:p>
          <a:endParaRPr lang="zh-CN" altLang="en-US" sz="2400" b="1" dirty="0"/>
        </a:p>
      </dgm:t>
    </dgm:pt>
    <dgm:pt modelId="{CD30F7F4-B4B8-405F-9466-7D572DDFCB08}" type="par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8AD45695-B891-4D28-98F8-5E93FC36554E}" type="sibTrans" cxnId="{F2542F3D-9B7F-4227-89E5-8E310EEB07E5}">
      <dgm:prSet/>
      <dgm:spPr/>
      <dgm:t>
        <a:bodyPr/>
        <a:lstStyle/>
        <a:p>
          <a:endParaRPr lang="zh-CN" altLang="en-US" sz="1600" b="1"/>
        </a:p>
      </dgm:t>
    </dgm:pt>
    <dgm:pt modelId="{E2370ED9-C008-475E-91D4-E7C397AE1EDB}">
      <dgm:prSet phldrT="[文本]" custT="1"/>
      <dgm:spPr/>
      <dgm:t>
        <a:bodyPr/>
        <a:lstStyle/>
        <a:p>
          <a:r>
            <a:rPr lang="zh-CN" altLang="en-US" sz="3600" b="1" dirty="0" smtClean="0"/>
            <a:t>安全服务</a:t>
          </a:r>
          <a:endParaRPr lang="zh-CN" altLang="en-US" sz="3600" b="1" dirty="0"/>
        </a:p>
      </dgm:t>
    </dgm:pt>
    <dgm:pt modelId="{10355FA2-DDA3-4B8E-B952-BDA5B1B6F1EC}" type="par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28AF27CB-BBC5-4E8E-B15E-6DC05E01EEB9}" type="sibTrans" cxnId="{F481F972-C70A-4CC3-8AF7-0FCB5434E1E1}">
      <dgm:prSet/>
      <dgm:spPr/>
      <dgm:t>
        <a:bodyPr/>
        <a:lstStyle/>
        <a:p>
          <a:endParaRPr lang="zh-CN" altLang="en-US" sz="1600" b="1"/>
        </a:p>
      </dgm:t>
    </dgm:pt>
    <dgm:pt modelId="{041D7F5D-58FA-4E2E-BB30-FA365A5E902A}">
      <dgm:prSet phldrT="[文本]" custT="1"/>
      <dgm:spPr/>
      <dgm:t>
        <a:bodyPr/>
        <a:lstStyle/>
        <a:p>
          <a:endParaRPr lang="zh-CN" altLang="en-US" sz="4800" b="1" dirty="0"/>
        </a:p>
      </dgm:t>
    </dgm:pt>
    <dgm:pt modelId="{B4212CFF-C8C6-4082-A8BC-B6FDFB1B1DFA}" type="par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86E8BB25-C273-4602-9DC2-E40DC1E84D91}" type="sibTrans" cxnId="{70D84E87-4109-4E54-B89E-96F883D86895}">
      <dgm:prSet/>
      <dgm:spPr/>
      <dgm:t>
        <a:bodyPr/>
        <a:lstStyle/>
        <a:p>
          <a:endParaRPr lang="zh-CN" altLang="en-US" sz="1600" b="1"/>
        </a:p>
      </dgm:t>
    </dgm:pt>
    <dgm:pt modelId="{F88CA1C5-E35B-442B-AD44-3E2E372FB6AE}" type="pres">
      <dgm:prSet presAssocID="{44CCC7E3-1C96-4C6C-938B-23E68D0254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F8BE5B-A18F-4325-BCDD-A620601D15A1}" type="pres">
      <dgm:prSet presAssocID="{10F6FB09-BA46-45E2-BF78-133460B9E394}" presName="linNode" presStyleCnt="0"/>
      <dgm:spPr/>
    </dgm:pt>
    <dgm:pt modelId="{B6F4BC1F-7AAD-4096-BF60-553E1B9FEAB7}" type="pres">
      <dgm:prSet presAssocID="{10F6FB09-BA46-45E2-BF78-133460B9E394}" presName="parentShp" presStyleLbl="node1" presStyleIdx="0" presStyleCnt="2" custScaleX="71390" custLinFactNeighborX="-1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DA296-6266-48FB-B89B-B780DF6DFC98}" type="pres">
      <dgm:prSet presAssocID="{10F6FB09-BA46-45E2-BF78-133460B9E394}" presName="childShp" presStyleLbl="bgAccFollowNode1" presStyleIdx="0" presStyleCnt="2" custScaleX="114778" custScaleY="725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2315-3093-4731-B945-5A43C570E30A}" type="pres">
      <dgm:prSet presAssocID="{78B39CE8-CC37-4F43-9774-0D154E936757}" presName="spacing" presStyleCnt="0"/>
      <dgm:spPr/>
    </dgm:pt>
    <dgm:pt modelId="{D6ADE2BD-F451-4117-9EC5-65B2DC6D6383}" type="pres">
      <dgm:prSet presAssocID="{E2370ED9-C008-475E-91D4-E7C397AE1EDB}" presName="linNode" presStyleCnt="0"/>
      <dgm:spPr/>
    </dgm:pt>
    <dgm:pt modelId="{2E6DD5A4-7979-4E41-B862-2197643A6919}" type="pres">
      <dgm:prSet presAssocID="{E2370ED9-C008-475E-91D4-E7C397AE1EDB}" presName="parentShp" presStyleLbl="node1" presStyleIdx="1" presStyleCnt="2" custScaleX="71390" custLinFactNeighborX="-37715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C591B-B782-4ADE-A74A-79CF8F8DBEB1}" type="pres">
      <dgm:prSet presAssocID="{E2370ED9-C008-475E-91D4-E7C397AE1EDB}" presName="childShp" presStyleLbl="bgAccFollowNode1" presStyleIdx="1" presStyleCnt="2" custScaleX="41753" custScaleY="71342" custLinFactNeighborX="-54768" custLinFactNeighborY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D84E87-4109-4E54-B89E-96F883D86895}" srcId="{E2370ED9-C008-475E-91D4-E7C397AE1EDB}" destId="{041D7F5D-58FA-4E2E-BB30-FA365A5E902A}" srcOrd="0" destOrd="0" parTransId="{B4212CFF-C8C6-4082-A8BC-B6FDFB1B1DFA}" sibTransId="{86E8BB25-C273-4602-9DC2-E40DC1E84D91}"/>
    <dgm:cxn modelId="{51A45094-33D3-44B2-B807-848790F20D57}" type="presOf" srcId="{44CCC7E3-1C96-4C6C-938B-23E68D0254B5}" destId="{F88CA1C5-E35B-442B-AD44-3E2E372FB6AE}" srcOrd="0" destOrd="0" presId="urn:microsoft.com/office/officeart/2005/8/layout/vList6"/>
    <dgm:cxn modelId="{72C3766C-6FC0-4A7B-BA13-0AEB067CF592}" type="presOf" srcId="{C93D97CA-8220-439D-AA24-AEE41061B510}" destId="{31EDA296-6266-48FB-B89B-B780DF6DFC98}" srcOrd="0" destOrd="0" presId="urn:microsoft.com/office/officeart/2005/8/layout/vList6"/>
    <dgm:cxn modelId="{BDAD9956-AE4A-461F-A83A-29CF1D9260FB}" type="presOf" srcId="{E2370ED9-C008-475E-91D4-E7C397AE1EDB}" destId="{2E6DD5A4-7979-4E41-B862-2197643A6919}" srcOrd="0" destOrd="0" presId="urn:microsoft.com/office/officeart/2005/8/layout/vList6"/>
    <dgm:cxn modelId="{BD21FB29-4623-4397-BAAD-C3E1F43B34C1}" type="presOf" srcId="{10F6FB09-BA46-45E2-BF78-133460B9E394}" destId="{B6F4BC1F-7AAD-4096-BF60-553E1B9FEAB7}" srcOrd="0" destOrd="0" presId="urn:microsoft.com/office/officeart/2005/8/layout/vList6"/>
    <dgm:cxn modelId="{F481F972-C70A-4CC3-8AF7-0FCB5434E1E1}" srcId="{44CCC7E3-1C96-4C6C-938B-23E68D0254B5}" destId="{E2370ED9-C008-475E-91D4-E7C397AE1EDB}" srcOrd="1" destOrd="0" parTransId="{10355FA2-DDA3-4B8E-B952-BDA5B1B6F1EC}" sibTransId="{28AF27CB-BBC5-4E8E-B15E-6DC05E01EEB9}"/>
    <dgm:cxn modelId="{EF746FE9-425C-4949-86C5-68C2CC293813}" type="presOf" srcId="{041D7F5D-58FA-4E2E-BB30-FA365A5E902A}" destId="{27CC591B-B782-4ADE-A74A-79CF8F8DBEB1}" srcOrd="0" destOrd="0" presId="urn:microsoft.com/office/officeart/2005/8/layout/vList6"/>
    <dgm:cxn modelId="{F2542F3D-9B7F-4227-89E5-8E310EEB07E5}" srcId="{10F6FB09-BA46-45E2-BF78-133460B9E394}" destId="{C93D97CA-8220-439D-AA24-AEE41061B510}" srcOrd="0" destOrd="0" parTransId="{CD30F7F4-B4B8-405F-9466-7D572DDFCB08}" sibTransId="{8AD45695-B891-4D28-98F8-5E93FC36554E}"/>
    <dgm:cxn modelId="{60406E40-3BE5-46E5-A800-8399BFDDC295}" srcId="{44CCC7E3-1C96-4C6C-938B-23E68D0254B5}" destId="{10F6FB09-BA46-45E2-BF78-133460B9E394}" srcOrd="0" destOrd="0" parTransId="{EF574D19-1319-4149-B15B-B3647C136A19}" sibTransId="{78B39CE8-CC37-4F43-9774-0D154E936757}"/>
    <dgm:cxn modelId="{A4803398-8456-400F-9456-2CBABF0CAC11}" type="presParOf" srcId="{F88CA1C5-E35B-442B-AD44-3E2E372FB6AE}" destId="{0DF8BE5B-A18F-4325-BCDD-A620601D15A1}" srcOrd="0" destOrd="0" presId="urn:microsoft.com/office/officeart/2005/8/layout/vList6"/>
    <dgm:cxn modelId="{07AEAC59-255D-4404-8549-CA91290B5817}" type="presParOf" srcId="{0DF8BE5B-A18F-4325-BCDD-A620601D15A1}" destId="{B6F4BC1F-7AAD-4096-BF60-553E1B9FEAB7}" srcOrd="0" destOrd="0" presId="urn:microsoft.com/office/officeart/2005/8/layout/vList6"/>
    <dgm:cxn modelId="{A6D8864C-DFBC-4DFB-932B-66E2C41F7211}" type="presParOf" srcId="{0DF8BE5B-A18F-4325-BCDD-A620601D15A1}" destId="{31EDA296-6266-48FB-B89B-B780DF6DFC98}" srcOrd="1" destOrd="0" presId="urn:microsoft.com/office/officeart/2005/8/layout/vList6"/>
    <dgm:cxn modelId="{698507B4-C783-4009-8B26-3DA90704A2E3}" type="presParOf" srcId="{F88CA1C5-E35B-442B-AD44-3E2E372FB6AE}" destId="{31A42315-3093-4731-B945-5A43C570E30A}" srcOrd="1" destOrd="0" presId="urn:microsoft.com/office/officeart/2005/8/layout/vList6"/>
    <dgm:cxn modelId="{65898E4D-D2E1-4FEC-8AA1-7FA278264D11}" type="presParOf" srcId="{F88CA1C5-E35B-442B-AD44-3E2E372FB6AE}" destId="{D6ADE2BD-F451-4117-9EC5-65B2DC6D6383}" srcOrd="2" destOrd="0" presId="urn:microsoft.com/office/officeart/2005/8/layout/vList6"/>
    <dgm:cxn modelId="{1384FA4A-0FC2-4E5D-94EE-0DF44AA8A330}" type="presParOf" srcId="{D6ADE2BD-F451-4117-9EC5-65B2DC6D6383}" destId="{2E6DD5A4-7979-4E41-B862-2197643A6919}" srcOrd="0" destOrd="0" presId="urn:microsoft.com/office/officeart/2005/8/layout/vList6"/>
    <dgm:cxn modelId="{5E82774A-55CC-4845-BB73-C41B39942DD1}" type="presParOf" srcId="{D6ADE2BD-F451-4117-9EC5-65B2DC6D6383}" destId="{27CC591B-B782-4ADE-A74A-79CF8F8DB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A1AE-A6E0-48E8-B5B9-F7F0E0368A1C}">
      <dsp:nvSpPr>
        <dsp:cNvPr id="0" name=""/>
        <dsp:cNvSpPr/>
      </dsp:nvSpPr>
      <dsp:spPr>
        <a:xfrm>
          <a:off x="1845194" y="3431"/>
          <a:ext cx="2582342" cy="1291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网络的本质</a:t>
          </a:r>
          <a:endParaRPr lang="zh-CN" altLang="en-US" sz="3700" b="1" kern="1200" dirty="0"/>
        </a:p>
      </dsp:txBody>
      <dsp:txXfrm>
        <a:off x="1845194" y="3431"/>
        <a:ext cx="2582342" cy="1291171"/>
      </dsp:txXfrm>
    </dsp:sp>
    <dsp:sp modelId="{9E97230A-B39D-4B28-9621-AF5986398398}">
      <dsp:nvSpPr>
        <dsp:cNvPr id="0" name=""/>
        <dsp:cNvSpPr/>
      </dsp:nvSpPr>
      <dsp:spPr>
        <a:xfrm>
          <a:off x="3911068" y="1294602"/>
          <a:ext cx="258234" cy="968378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968378"/>
              </a:lnTo>
              <a:lnTo>
                <a:pt x="0" y="96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DBDF-D958-46D5-B44C-DDC08269D500}">
      <dsp:nvSpPr>
        <dsp:cNvPr id="0" name=""/>
        <dsp:cNvSpPr/>
      </dsp:nvSpPr>
      <dsp:spPr>
        <a:xfrm>
          <a:off x="187330" y="1617395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传统网络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非虚拟网络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1617395"/>
        <a:ext cx="3723737" cy="1291171"/>
      </dsp:txXfrm>
    </dsp:sp>
    <dsp:sp modelId="{D5D3D63C-DFE3-45F3-BB07-7BF49CBC380E}">
      <dsp:nvSpPr>
        <dsp:cNvPr id="0" name=""/>
        <dsp:cNvSpPr/>
      </dsp:nvSpPr>
      <dsp:spPr>
        <a:xfrm>
          <a:off x="3911068" y="1294602"/>
          <a:ext cx="258234" cy="2582342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2582342"/>
              </a:lnTo>
              <a:lnTo>
                <a:pt x="0" y="258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1B04-7337-40D6-AFDD-9ADA83D71D8D}">
      <dsp:nvSpPr>
        <dsp:cNvPr id="0" name=""/>
        <dsp:cNvSpPr/>
      </dsp:nvSpPr>
      <dsp:spPr>
        <a:xfrm>
          <a:off x="187330" y="3231359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虚拟网络片层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虚拟点和连接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3231359"/>
        <a:ext cx="3723737" cy="129117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A1AE-A6E0-48E8-B5B9-F7F0E0368A1C}">
      <dsp:nvSpPr>
        <dsp:cNvPr id="0" name=""/>
        <dsp:cNvSpPr/>
      </dsp:nvSpPr>
      <dsp:spPr>
        <a:xfrm>
          <a:off x="1845194" y="3431"/>
          <a:ext cx="2582342" cy="1291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网络的本质</a:t>
          </a:r>
          <a:endParaRPr lang="zh-CN" altLang="en-US" sz="3700" b="1" kern="1200" dirty="0"/>
        </a:p>
      </dsp:txBody>
      <dsp:txXfrm>
        <a:off x="1845194" y="3431"/>
        <a:ext cx="2582342" cy="1291171"/>
      </dsp:txXfrm>
    </dsp:sp>
    <dsp:sp modelId="{9E97230A-B39D-4B28-9621-AF5986398398}">
      <dsp:nvSpPr>
        <dsp:cNvPr id="0" name=""/>
        <dsp:cNvSpPr/>
      </dsp:nvSpPr>
      <dsp:spPr>
        <a:xfrm>
          <a:off x="3911068" y="1294602"/>
          <a:ext cx="258234" cy="968378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968378"/>
              </a:lnTo>
              <a:lnTo>
                <a:pt x="0" y="96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DBDF-D958-46D5-B44C-DDC08269D500}">
      <dsp:nvSpPr>
        <dsp:cNvPr id="0" name=""/>
        <dsp:cNvSpPr/>
      </dsp:nvSpPr>
      <dsp:spPr>
        <a:xfrm>
          <a:off x="187330" y="1617395"/>
          <a:ext cx="3723737" cy="1291171"/>
        </a:xfrm>
        <a:prstGeom prst="roundRect">
          <a:avLst>
            <a:gd name="adj" fmla="val 10000"/>
          </a:avLst>
        </a:prstGeom>
        <a:solidFill>
          <a:srgbClr val="FFCC66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传统网络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非虚拟网络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1617395"/>
        <a:ext cx="3723737" cy="1291171"/>
      </dsp:txXfrm>
    </dsp:sp>
    <dsp:sp modelId="{D5D3D63C-DFE3-45F3-BB07-7BF49CBC380E}">
      <dsp:nvSpPr>
        <dsp:cNvPr id="0" name=""/>
        <dsp:cNvSpPr/>
      </dsp:nvSpPr>
      <dsp:spPr>
        <a:xfrm>
          <a:off x="3911068" y="1294602"/>
          <a:ext cx="258234" cy="2582342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2582342"/>
              </a:lnTo>
              <a:lnTo>
                <a:pt x="0" y="258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1B04-7337-40D6-AFDD-9ADA83D71D8D}">
      <dsp:nvSpPr>
        <dsp:cNvPr id="0" name=""/>
        <dsp:cNvSpPr/>
      </dsp:nvSpPr>
      <dsp:spPr>
        <a:xfrm>
          <a:off x="187330" y="3231359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虚拟网络片层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虚拟点和连接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3231359"/>
        <a:ext cx="3723737" cy="129117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A296-6266-48FB-B89B-B780DF6DFC98}">
      <dsp:nvSpPr>
        <dsp:cNvPr id="0" name=""/>
        <dsp:cNvSpPr/>
      </dsp:nvSpPr>
      <dsp:spPr>
        <a:xfrm>
          <a:off x="1654453" y="206331"/>
          <a:ext cx="3817672" cy="1089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/>
        </a:p>
      </dsp:txBody>
      <dsp:txXfrm>
        <a:off x="1654453" y="206331"/>
        <a:ext cx="3817672" cy="1089064"/>
      </dsp:txXfrm>
    </dsp:sp>
    <dsp:sp modelId="{B6F4BC1F-7AAD-4096-BF60-553E1B9FEAB7}">
      <dsp:nvSpPr>
        <dsp:cNvPr id="0" name=""/>
        <dsp:cNvSpPr/>
      </dsp:nvSpPr>
      <dsp:spPr>
        <a:xfrm>
          <a:off x="31454" y="384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安全本质</a:t>
          </a:r>
          <a:endParaRPr lang="zh-CN" altLang="en-US" sz="3600" b="1" kern="1200" dirty="0"/>
        </a:p>
      </dsp:txBody>
      <dsp:txXfrm>
        <a:off x="31454" y="384"/>
        <a:ext cx="1583018" cy="1500957"/>
      </dsp:txXfrm>
    </dsp:sp>
    <dsp:sp modelId="{27CC591B-B782-4ADE-A74A-79CF8F8DBEB1}">
      <dsp:nvSpPr>
        <dsp:cNvPr id="0" name=""/>
        <dsp:cNvSpPr/>
      </dsp:nvSpPr>
      <dsp:spPr>
        <a:xfrm>
          <a:off x="1654469" y="1866900"/>
          <a:ext cx="1388761" cy="1070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800" b="1" kern="1200" dirty="0"/>
        </a:p>
      </dsp:txBody>
      <dsp:txXfrm>
        <a:off x="1654469" y="1866900"/>
        <a:ext cx="1388761" cy="1070812"/>
      </dsp:txXfrm>
    </dsp:sp>
    <dsp:sp modelId="{2E6DD5A4-7979-4E41-B862-2197643A6919}">
      <dsp:nvSpPr>
        <dsp:cNvPr id="0" name=""/>
        <dsp:cNvSpPr/>
      </dsp:nvSpPr>
      <dsp:spPr>
        <a:xfrm>
          <a:off x="31437" y="1651822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5752"/>
                <a:satOff val="2366"/>
                <a:lumOff val="4061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5752"/>
                <a:satOff val="2366"/>
                <a:lumOff val="4061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5752"/>
                <a:satOff val="2366"/>
                <a:lumOff val="40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安全服务</a:t>
          </a:r>
          <a:endParaRPr lang="zh-CN" altLang="en-US" sz="3600" b="1" kern="1200" dirty="0"/>
        </a:p>
      </dsp:txBody>
      <dsp:txXfrm>
        <a:off x="31437" y="1651822"/>
        <a:ext cx="1583018" cy="150095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A1AE-A6E0-48E8-B5B9-F7F0E0368A1C}">
      <dsp:nvSpPr>
        <dsp:cNvPr id="0" name=""/>
        <dsp:cNvSpPr/>
      </dsp:nvSpPr>
      <dsp:spPr>
        <a:xfrm>
          <a:off x="1845194" y="3431"/>
          <a:ext cx="2582342" cy="1291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网络的本质</a:t>
          </a:r>
          <a:endParaRPr lang="zh-CN" altLang="en-US" sz="3700" b="1" kern="1200" dirty="0"/>
        </a:p>
      </dsp:txBody>
      <dsp:txXfrm>
        <a:off x="1845194" y="3431"/>
        <a:ext cx="2582342" cy="1291171"/>
      </dsp:txXfrm>
    </dsp:sp>
    <dsp:sp modelId="{9E97230A-B39D-4B28-9621-AF5986398398}">
      <dsp:nvSpPr>
        <dsp:cNvPr id="0" name=""/>
        <dsp:cNvSpPr/>
      </dsp:nvSpPr>
      <dsp:spPr>
        <a:xfrm>
          <a:off x="3911068" y="1294602"/>
          <a:ext cx="258234" cy="968378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968378"/>
              </a:lnTo>
              <a:lnTo>
                <a:pt x="0" y="96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DBDF-D958-46D5-B44C-DDC08269D500}">
      <dsp:nvSpPr>
        <dsp:cNvPr id="0" name=""/>
        <dsp:cNvSpPr/>
      </dsp:nvSpPr>
      <dsp:spPr>
        <a:xfrm>
          <a:off x="187330" y="1617395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传统网络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非虚拟网络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1617395"/>
        <a:ext cx="3723737" cy="1291171"/>
      </dsp:txXfrm>
    </dsp:sp>
    <dsp:sp modelId="{D5D3D63C-DFE3-45F3-BB07-7BF49CBC380E}">
      <dsp:nvSpPr>
        <dsp:cNvPr id="0" name=""/>
        <dsp:cNvSpPr/>
      </dsp:nvSpPr>
      <dsp:spPr>
        <a:xfrm>
          <a:off x="3911068" y="1294602"/>
          <a:ext cx="258234" cy="2582342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2582342"/>
              </a:lnTo>
              <a:lnTo>
                <a:pt x="0" y="258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1B04-7337-40D6-AFDD-9ADA83D71D8D}">
      <dsp:nvSpPr>
        <dsp:cNvPr id="0" name=""/>
        <dsp:cNvSpPr/>
      </dsp:nvSpPr>
      <dsp:spPr>
        <a:xfrm>
          <a:off x="187330" y="3231359"/>
          <a:ext cx="3723737" cy="1291171"/>
        </a:xfrm>
        <a:prstGeom prst="roundRect">
          <a:avLst>
            <a:gd name="adj" fmla="val 10000"/>
          </a:avLst>
        </a:prstGeom>
        <a:solidFill>
          <a:srgbClr val="FFCC66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虚拟网络片层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虚拟点和连接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3231359"/>
        <a:ext cx="3723737" cy="129117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A296-6266-48FB-B89B-B780DF6DFC98}">
      <dsp:nvSpPr>
        <dsp:cNvPr id="0" name=""/>
        <dsp:cNvSpPr/>
      </dsp:nvSpPr>
      <dsp:spPr>
        <a:xfrm>
          <a:off x="1654453" y="206331"/>
          <a:ext cx="3817672" cy="1089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/>
        </a:p>
      </dsp:txBody>
      <dsp:txXfrm>
        <a:off x="1654453" y="206331"/>
        <a:ext cx="3817672" cy="1089064"/>
      </dsp:txXfrm>
    </dsp:sp>
    <dsp:sp modelId="{B6F4BC1F-7AAD-4096-BF60-553E1B9FEAB7}">
      <dsp:nvSpPr>
        <dsp:cNvPr id="0" name=""/>
        <dsp:cNvSpPr/>
      </dsp:nvSpPr>
      <dsp:spPr>
        <a:xfrm>
          <a:off x="31454" y="384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安全本质</a:t>
          </a:r>
          <a:endParaRPr lang="zh-CN" altLang="en-US" sz="3600" b="1" kern="1200" dirty="0"/>
        </a:p>
      </dsp:txBody>
      <dsp:txXfrm>
        <a:off x="31454" y="384"/>
        <a:ext cx="1583018" cy="1500957"/>
      </dsp:txXfrm>
    </dsp:sp>
    <dsp:sp modelId="{27CC591B-B782-4ADE-A74A-79CF8F8DBEB1}">
      <dsp:nvSpPr>
        <dsp:cNvPr id="0" name=""/>
        <dsp:cNvSpPr/>
      </dsp:nvSpPr>
      <dsp:spPr>
        <a:xfrm>
          <a:off x="1654469" y="1866900"/>
          <a:ext cx="1388761" cy="1070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800" b="1" kern="1200" dirty="0"/>
        </a:p>
      </dsp:txBody>
      <dsp:txXfrm>
        <a:off x="1654469" y="1866900"/>
        <a:ext cx="1388761" cy="1070812"/>
      </dsp:txXfrm>
    </dsp:sp>
    <dsp:sp modelId="{2E6DD5A4-7979-4E41-B862-2197643A6919}">
      <dsp:nvSpPr>
        <dsp:cNvPr id="0" name=""/>
        <dsp:cNvSpPr/>
      </dsp:nvSpPr>
      <dsp:spPr>
        <a:xfrm>
          <a:off x="31437" y="1651822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5752"/>
                <a:satOff val="2366"/>
                <a:lumOff val="4061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5752"/>
                <a:satOff val="2366"/>
                <a:lumOff val="4061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5752"/>
                <a:satOff val="2366"/>
                <a:lumOff val="40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安全服务</a:t>
          </a:r>
          <a:endParaRPr lang="zh-CN" altLang="en-US" sz="3600" b="1" kern="1200" dirty="0"/>
        </a:p>
      </dsp:txBody>
      <dsp:txXfrm>
        <a:off x="31437" y="1651822"/>
        <a:ext cx="1583018" cy="150095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9CBE0-AE2C-4F19-ACC7-985B41BFA372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9D1AEA-CB96-4AB2-BB8A-A27EB78BE850}">
      <dsp:nvSpPr>
        <dsp:cNvPr id="0" name=""/>
        <dsp:cNvSpPr/>
      </dsp:nvSpPr>
      <dsp:spPr>
        <a:xfrm>
          <a:off x="0" y="587361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不同的网络协议层</a:t>
          </a:r>
          <a:endParaRPr lang="en-US" altLang="zh-CN" sz="1900" kern="1200" dirty="0" smtClean="0"/>
        </a:p>
      </dsp:txBody>
      <dsp:txXfrm>
        <a:off x="0" y="587361"/>
        <a:ext cx="1574694" cy="1810384"/>
      </dsp:txXfrm>
    </dsp:sp>
    <dsp:sp modelId="{5367B574-4D6D-4B4E-A524-9EA62C2E24D7}">
      <dsp:nvSpPr>
        <dsp:cNvPr id="0" name=""/>
        <dsp:cNvSpPr/>
      </dsp:nvSpPr>
      <dsp:spPr>
        <a:xfrm>
          <a:off x="1664354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单网络节点虚拟化</a:t>
          </a:r>
          <a:endParaRPr lang="en-US" altLang="zh-CN" sz="19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虚拟交换机</a:t>
          </a:r>
          <a:endParaRPr lang="en-US" altLang="zh-CN" sz="1500" kern="1200" dirty="0" smtClean="0"/>
        </a:p>
      </dsp:txBody>
      <dsp:txXfrm>
        <a:off x="1664354" y="1357788"/>
        <a:ext cx="1574694" cy="1810384"/>
      </dsp:txXfrm>
    </dsp:sp>
    <dsp:sp modelId="{150704F1-89BC-452C-8A36-881E57DA501D}">
      <dsp:nvSpPr>
        <dsp:cNvPr id="0" name=""/>
        <dsp:cNvSpPr/>
      </dsp:nvSpPr>
      <dsp:spPr>
        <a:xfrm>
          <a:off x="3327452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多网络节点虚拟化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分布式虚拟交换机</a:t>
          </a:r>
          <a:endParaRPr lang="zh-CN" altLang="en-US" sz="1500" kern="1200" dirty="0"/>
        </a:p>
      </dsp:txBody>
      <dsp:txXfrm>
        <a:off x="3327452" y="1357788"/>
        <a:ext cx="1574694" cy="1810384"/>
      </dsp:txXfrm>
    </dsp:sp>
    <dsp:sp modelId="{DB9B2309-E7ED-4C6B-9744-57C77DF02366}">
      <dsp:nvSpPr>
        <dsp:cNvPr id="0" name=""/>
        <dsp:cNvSpPr/>
      </dsp:nvSpPr>
      <dsp:spPr>
        <a:xfrm>
          <a:off x="4990551" y="2134570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网络区域虚拟化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在局域实现</a:t>
          </a:r>
          <a:r>
            <a:rPr lang="en-US" altLang="zh-CN" sz="1500" kern="1200" dirty="0" smtClean="0"/>
            <a:t>SDN/</a:t>
          </a:r>
          <a:r>
            <a:rPr lang="en-US" altLang="zh-CN" sz="1500" kern="1200" dirty="0" err="1" smtClean="0"/>
            <a:t>Openflow</a:t>
          </a:r>
          <a:endParaRPr lang="zh-CN" altLang="en-US" sz="1500" kern="1200" dirty="0"/>
        </a:p>
      </dsp:txBody>
      <dsp:txXfrm>
        <a:off x="4990551" y="2134570"/>
        <a:ext cx="1574694" cy="1810384"/>
      </dsp:txXfrm>
    </dsp:sp>
    <dsp:sp modelId="{FD46874B-027B-4F13-940A-2A1E322F6D82}">
      <dsp:nvSpPr>
        <dsp:cNvPr id="0" name=""/>
        <dsp:cNvSpPr/>
      </dsp:nvSpPr>
      <dsp:spPr>
        <a:xfrm>
          <a:off x="6653649" y="2134570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大范围网络虚拟化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？</a:t>
          </a:r>
          <a:endParaRPr lang="zh-CN" altLang="en-US" sz="1500" kern="1200" dirty="0"/>
        </a:p>
      </dsp:txBody>
      <dsp:txXfrm>
        <a:off x="6653649" y="2134570"/>
        <a:ext cx="1574694" cy="181038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9CBE0-AE2C-4F19-ACC7-985B41BFA372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9D1AEA-CB96-4AB2-BB8A-A27EB78BE850}">
      <dsp:nvSpPr>
        <dsp:cNvPr id="0" name=""/>
        <dsp:cNvSpPr/>
      </dsp:nvSpPr>
      <dsp:spPr>
        <a:xfrm>
          <a:off x="0" y="587361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不同的网络协议层</a:t>
          </a:r>
          <a:endParaRPr lang="en-US" altLang="zh-CN" sz="1900" kern="1200" dirty="0" smtClean="0"/>
        </a:p>
      </dsp:txBody>
      <dsp:txXfrm>
        <a:off x="0" y="587361"/>
        <a:ext cx="1574694" cy="1810384"/>
      </dsp:txXfrm>
    </dsp:sp>
    <dsp:sp modelId="{5367B574-4D6D-4B4E-A524-9EA62C2E24D7}">
      <dsp:nvSpPr>
        <dsp:cNvPr id="0" name=""/>
        <dsp:cNvSpPr/>
      </dsp:nvSpPr>
      <dsp:spPr>
        <a:xfrm>
          <a:off x="1664354" y="1357788"/>
          <a:ext cx="1574694" cy="1810384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单网络节点虚拟化</a:t>
          </a:r>
          <a:endParaRPr lang="en-US" altLang="zh-CN" sz="19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虚拟交换机</a:t>
          </a:r>
          <a:endParaRPr lang="en-US" altLang="zh-CN" sz="1500" kern="1200" dirty="0" smtClean="0"/>
        </a:p>
      </dsp:txBody>
      <dsp:txXfrm>
        <a:off x="1664354" y="1357788"/>
        <a:ext cx="1574694" cy="1810384"/>
      </dsp:txXfrm>
    </dsp:sp>
    <dsp:sp modelId="{150704F1-89BC-452C-8A36-881E57DA501D}">
      <dsp:nvSpPr>
        <dsp:cNvPr id="0" name=""/>
        <dsp:cNvSpPr/>
      </dsp:nvSpPr>
      <dsp:spPr>
        <a:xfrm>
          <a:off x="3327452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多网络节点虚拟化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分布式虚拟交换机</a:t>
          </a:r>
          <a:endParaRPr lang="zh-CN" altLang="en-US" sz="1500" kern="1200" dirty="0"/>
        </a:p>
      </dsp:txBody>
      <dsp:txXfrm>
        <a:off x="3327452" y="1357788"/>
        <a:ext cx="1574694" cy="1810384"/>
      </dsp:txXfrm>
    </dsp:sp>
    <dsp:sp modelId="{DB9B2309-E7ED-4C6B-9744-57C77DF02366}">
      <dsp:nvSpPr>
        <dsp:cNvPr id="0" name=""/>
        <dsp:cNvSpPr/>
      </dsp:nvSpPr>
      <dsp:spPr>
        <a:xfrm>
          <a:off x="4990551" y="2134570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网络区域虚拟化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在局域实现</a:t>
          </a:r>
          <a:r>
            <a:rPr lang="en-US" altLang="zh-CN" sz="1500" kern="1200" dirty="0" smtClean="0"/>
            <a:t>SDN/</a:t>
          </a:r>
          <a:r>
            <a:rPr lang="en-US" altLang="zh-CN" sz="1500" kern="1200" dirty="0" err="1" smtClean="0"/>
            <a:t>Openflow</a:t>
          </a:r>
          <a:endParaRPr lang="zh-CN" altLang="en-US" sz="1500" kern="1200" dirty="0"/>
        </a:p>
      </dsp:txBody>
      <dsp:txXfrm>
        <a:off x="4990551" y="2134570"/>
        <a:ext cx="1574694" cy="1810384"/>
      </dsp:txXfrm>
    </dsp:sp>
    <dsp:sp modelId="{FD46874B-027B-4F13-940A-2A1E322F6D82}">
      <dsp:nvSpPr>
        <dsp:cNvPr id="0" name=""/>
        <dsp:cNvSpPr/>
      </dsp:nvSpPr>
      <dsp:spPr>
        <a:xfrm>
          <a:off x="6653649" y="2134570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大范围网络虚拟化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？</a:t>
          </a:r>
          <a:endParaRPr lang="zh-CN" altLang="en-US" sz="1500" kern="1200" dirty="0"/>
        </a:p>
      </dsp:txBody>
      <dsp:txXfrm>
        <a:off x="6653649" y="2134570"/>
        <a:ext cx="1574694" cy="181038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9CBE0-AE2C-4F19-ACC7-985B41BFA372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9D1AEA-CB96-4AB2-BB8A-A27EB78BE850}">
      <dsp:nvSpPr>
        <dsp:cNvPr id="0" name=""/>
        <dsp:cNvSpPr/>
      </dsp:nvSpPr>
      <dsp:spPr>
        <a:xfrm>
          <a:off x="0" y="587361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不同的网络协议层</a:t>
          </a:r>
          <a:endParaRPr lang="en-US" altLang="zh-CN" sz="1900" kern="1200" dirty="0" smtClean="0"/>
        </a:p>
      </dsp:txBody>
      <dsp:txXfrm>
        <a:off x="0" y="587361"/>
        <a:ext cx="1574694" cy="1810384"/>
      </dsp:txXfrm>
    </dsp:sp>
    <dsp:sp modelId="{5367B574-4D6D-4B4E-A524-9EA62C2E24D7}">
      <dsp:nvSpPr>
        <dsp:cNvPr id="0" name=""/>
        <dsp:cNvSpPr/>
      </dsp:nvSpPr>
      <dsp:spPr>
        <a:xfrm>
          <a:off x="1664354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单网络节点虚拟化</a:t>
          </a:r>
          <a:endParaRPr lang="en-US" altLang="zh-CN" sz="19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虚拟交换机</a:t>
          </a:r>
          <a:endParaRPr lang="en-US" altLang="zh-CN" sz="1500" kern="1200" dirty="0" smtClean="0"/>
        </a:p>
      </dsp:txBody>
      <dsp:txXfrm>
        <a:off x="1664354" y="1357788"/>
        <a:ext cx="1574694" cy="1810384"/>
      </dsp:txXfrm>
    </dsp:sp>
    <dsp:sp modelId="{150704F1-89BC-452C-8A36-881E57DA501D}">
      <dsp:nvSpPr>
        <dsp:cNvPr id="0" name=""/>
        <dsp:cNvSpPr/>
      </dsp:nvSpPr>
      <dsp:spPr>
        <a:xfrm>
          <a:off x="3327452" y="1357788"/>
          <a:ext cx="1574694" cy="1810384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多网络节点虚拟化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分布式虚拟交换机</a:t>
          </a:r>
          <a:endParaRPr lang="zh-CN" altLang="en-US" sz="1500" kern="1200" dirty="0"/>
        </a:p>
      </dsp:txBody>
      <dsp:txXfrm>
        <a:off x="3327452" y="1357788"/>
        <a:ext cx="1574694" cy="1810384"/>
      </dsp:txXfrm>
    </dsp:sp>
    <dsp:sp modelId="{DB9B2309-E7ED-4C6B-9744-57C77DF02366}">
      <dsp:nvSpPr>
        <dsp:cNvPr id="0" name=""/>
        <dsp:cNvSpPr/>
      </dsp:nvSpPr>
      <dsp:spPr>
        <a:xfrm>
          <a:off x="4990551" y="2134570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网络区域虚拟化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在局域实现</a:t>
          </a:r>
          <a:r>
            <a:rPr lang="en-US" altLang="zh-CN" sz="1500" kern="1200" dirty="0" smtClean="0"/>
            <a:t>SDN/</a:t>
          </a:r>
          <a:r>
            <a:rPr lang="en-US" altLang="zh-CN" sz="1500" kern="1200" dirty="0" err="1" smtClean="0"/>
            <a:t>Openflow</a:t>
          </a:r>
          <a:endParaRPr lang="zh-CN" altLang="en-US" sz="1500" kern="1200" dirty="0"/>
        </a:p>
      </dsp:txBody>
      <dsp:txXfrm>
        <a:off x="4990551" y="2134570"/>
        <a:ext cx="1574694" cy="1810384"/>
      </dsp:txXfrm>
    </dsp:sp>
    <dsp:sp modelId="{FD46874B-027B-4F13-940A-2A1E322F6D82}">
      <dsp:nvSpPr>
        <dsp:cNvPr id="0" name=""/>
        <dsp:cNvSpPr/>
      </dsp:nvSpPr>
      <dsp:spPr>
        <a:xfrm>
          <a:off x="6653649" y="2134570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大范围网络虚拟化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？</a:t>
          </a:r>
          <a:endParaRPr lang="zh-CN" altLang="en-US" sz="1500" kern="1200" dirty="0"/>
        </a:p>
      </dsp:txBody>
      <dsp:txXfrm>
        <a:off x="6653649" y="2134570"/>
        <a:ext cx="1574694" cy="181038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9CBE0-AE2C-4F19-ACC7-985B41BFA372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9D1AEA-CB96-4AB2-BB8A-A27EB78BE850}">
      <dsp:nvSpPr>
        <dsp:cNvPr id="0" name=""/>
        <dsp:cNvSpPr/>
      </dsp:nvSpPr>
      <dsp:spPr>
        <a:xfrm>
          <a:off x="0" y="587361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不同的网络协议层</a:t>
          </a:r>
          <a:endParaRPr lang="en-US" altLang="zh-CN" sz="1900" kern="1200" dirty="0" smtClean="0"/>
        </a:p>
      </dsp:txBody>
      <dsp:txXfrm>
        <a:off x="0" y="587361"/>
        <a:ext cx="1574694" cy="1810384"/>
      </dsp:txXfrm>
    </dsp:sp>
    <dsp:sp modelId="{5367B574-4D6D-4B4E-A524-9EA62C2E24D7}">
      <dsp:nvSpPr>
        <dsp:cNvPr id="0" name=""/>
        <dsp:cNvSpPr/>
      </dsp:nvSpPr>
      <dsp:spPr>
        <a:xfrm>
          <a:off x="1664354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单网络节点虚拟化</a:t>
          </a:r>
          <a:endParaRPr lang="en-US" altLang="zh-CN" sz="19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虚拟交换机</a:t>
          </a:r>
          <a:endParaRPr lang="en-US" altLang="zh-CN" sz="1500" kern="1200" dirty="0" smtClean="0"/>
        </a:p>
      </dsp:txBody>
      <dsp:txXfrm>
        <a:off x="1664354" y="1357788"/>
        <a:ext cx="1574694" cy="1810384"/>
      </dsp:txXfrm>
    </dsp:sp>
    <dsp:sp modelId="{150704F1-89BC-452C-8A36-881E57DA501D}">
      <dsp:nvSpPr>
        <dsp:cNvPr id="0" name=""/>
        <dsp:cNvSpPr/>
      </dsp:nvSpPr>
      <dsp:spPr>
        <a:xfrm>
          <a:off x="3327452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多网络节点虚拟化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分布式虚拟交换机</a:t>
          </a:r>
          <a:endParaRPr lang="zh-CN" altLang="en-US" sz="1500" kern="1200" dirty="0"/>
        </a:p>
      </dsp:txBody>
      <dsp:txXfrm>
        <a:off x="3327452" y="1357788"/>
        <a:ext cx="1574694" cy="1810384"/>
      </dsp:txXfrm>
    </dsp:sp>
    <dsp:sp modelId="{DB9B2309-E7ED-4C6B-9744-57C77DF02366}">
      <dsp:nvSpPr>
        <dsp:cNvPr id="0" name=""/>
        <dsp:cNvSpPr/>
      </dsp:nvSpPr>
      <dsp:spPr>
        <a:xfrm>
          <a:off x="4990551" y="2134570"/>
          <a:ext cx="1574694" cy="1810384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网络区域虚拟化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在局域实现</a:t>
          </a:r>
          <a:r>
            <a:rPr lang="en-US" altLang="zh-CN" sz="1500" kern="1200" dirty="0" smtClean="0"/>
            <a:t>SDN/</a:t>
          </a:r>
          <a:r>
            <a:rPr lang="en-US" altLang="zh-CN" sz="1500" kern="1200" dirty="0" err="1" smtClean="0"/>
            <a:t>Openflow</a:t>
          </a:r>
          <a:endParaRPr lang="zh-CN" altLang="en-US" sz="1500" kern="1200" dirty="0"/>
        </a:p>
      </dsp:txBody>
      <dsp:txXfrm>
        <a:off x="4990551" y="2134570"/>
        <a:ext cx="1574694" cy="1810384"/>
      </dsp:txXfrm>
    </dsp:sp>
    <dsp:sp modelId="{FD46874B-027B-4F13-940A-2A1E322F6D82}">
      <dsp:nvSpPr>
        <dsp:cNvPr id="0" name=""/>
        <dsp:cNvSpPr/>
      </dsp:nvSpPr>
      <dsp:spPr>
        <a:xfrm>
          <a:off x="6653649" y="2134570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大范围网络虚拟化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？</a:t>
          </a:r>
          <a:endParaRPr lang="zh-CN" altLang="en-US" sz="1500" kern="1200" dirty="0"/>
        </a:p>
      </dsp:txBody>
      <dsp:txXfrm>
        <a:off x="6653649" y="2134570"/>
        <a:ext cx="1574694" cy="181038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9CBE0-AE2C-4F19-ACC7-985B41BFA372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9D1AEA-CB96-4AB2-BB8A-A27EB78BE850}">
      <dsp:nvSpPr>
        <dsp:cNvPr id="0" name=""/>
        <dsp:cNvSpPr/>
      </dsp:nvSpPr>
      <dsp:spPr>
        <a:xfrm>
          <a:off x="0" y="587361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不同的网络协议层</a:t>
          </a:r>
          <a:endParaRPr lang="en-US" altLang="zh-CN" sz="1900" kern="1200" dirty="0" smtClean="0"/>
        </a:p>
      </dsp:txBody>
      <dsp:txXfrm>
        <a:off x="0" y="587361"/>
        <a:ext cx="1574694" cy="1810384"/>
      </dsp:txXfrm>
    </dsp:sp>
    <dsp:sp modelId="{5367B574-4D6D-4B4E-A524-9EA62C2E24D7}">
      <dsp:nvSpPr>
        <dsp:cNvPr id="0" name=""/>
        <dsp:cNvSpPr/>
      </dsp:nvSpPr>
      <dsp:spPr>
        <a:xfrm>
          <a:off x="1664354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单网络节点虚拟化</a:t>
          </a:r>
          <a:endParaRPr lang="en-US" altLang="zh-CN" sz="19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虚拟交换机</a:t>
          </a:r>
          <a:endParaRPr lang="en-US" altLang="zh-CN" sz="1500" kern="1200" dirty="0" smtClean="0"/>
        </a:p>
      </dsp:txBody>
      <dsp:txXfrm>
        <a:off x="1664354" y="1357788"/>
        <a:ext cx="1574694" cy="1810384"/>
      </dsp:txXfrm>
    </dsp:sp>
    <dsp:sp modelId="{150704F1-89BC-452C-8A36-881E57DA501D}">
      <dsp:nvSpPr>
        <dsp:cNvPr id="0" name=""/>
        <dsp:cNvSpPr/>
      </dsp:nvSpPr>
      <dsp:spPr>
        <a:xfrm>
          <a:off x="3327452" y="1357788"/>
          <a:ext cx="157469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多网络节点虚拟化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分布式虚拟交换机</a:t>
          </a:r>
          <a:endParaRPr lang="zh-CN" altLang="en-US" sz="1500" kern="1200" dirty="0"/>
        </a:p>
      </dsp:txBody>
      <dsp:txXfrm>
        <a:off x="3327452" y="1357788"/>
        <a:ext cx="1574694" cy="1810384"/>
      </dsp:txXfrm>
    </dsp:sp>
    <dsp:sp modelId="{DB9B2309-E7ED-4C6B-9744-57C77DF02366}">
      <dsp:nvSpPr>
        <dsp:cNvPr id="0" name=""/>
        <dsp:cNvSpPr/>
      </dsp:nvSpPr>
      <dsp:spPr>
        <a:xfrm>
          <a:off x="4990551" y="2134570"/>
          <a:ext cx="1574694" cy="1810384"/>
        </a:xfrm>
        <a:prstGeom prst="roundRect">
          <a:avLst/>
        </a:prstGeom>
        <a:solidFill>
          <a:srgbClr val="5392C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网络区域虚拟化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在局域实现</a:t>
          </a:r>
          <a:r>
            <a:rPr lang="en-US" altLang="zh-CN" sz="1500" kern="1200" dirty="0" smtClean="0"/>
            <a:t>SDN/</a:t>
          </a:r>
          <a:r>
            <a:rPr lang="en-US" altLang="zh-CN" sz="1500" kern="1200" dirty="0" err="1" smtClean="0"/>
            <a:t>Openflow</a:t>
          </a:r>
          <a:endParaRPr lang="zh-CN" altLang="en-US" sz="1500" kern="1200" dirty="0"/>
        </a:p>
      </dsp:txBody>
      <dsp:txXfrm>
        <a:off x="4990551" y="2134570"/>
        <a:ext cx="1574694" cy="1810384"/>
      </dsp:txXfrm>
    </dsp:sp>
    <dsp:sp modelId="{FD46874B-027B-4F13-940A-2A1E322F6D82}">
      <dsp:nvSpPr>
        <dsp:cNvPr id="0" name=""/>
        <dsp:cNvSpPr/>
      </dsp:nvSpPr>
      <dsp:spPr>
        <a:xfrm>
          <a:off x="6653649" y="2134570"/>
          <a:ext cx="1574694" cy="1810384"/>
        </a:xfrm>
        <a:prstGeom prst="roundRect">
          <a:avLst/>
        </a:prstGeom>
        <a:solidFill>
          <a:srgbClr val="FAA81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大范围网络虚拟化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？</a:t>
          </a:r>
          <a:endParaRPr lang="zh-CN" altLang="en-US" sz="1500" kern="1200" dirty="0"/>
        </a:p>
      </dsp:txBody>
      <dsp:txXfrm>
        <a:off x="6653649" y="2134570"/>
        <a:ext cx="1574694" cy="181038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A1AE-A6E0-48E8-B5B9-F7F0E0368A1C}">
      <dsp:nvSpPr>
        <dsp:cNvPr id="0" name=""/>
        <dsp:cNvSpPr/>
      </dsp:nvSpPr>
      <dsp:spPr>
        <a:xfrm>
          <a:off x="1532812" y="266"/>
          <a:ext cx="1798614" cy="899307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网络的本质</a:t>
          </a:r>
          <a:endParaRPr lang="zh-CN" altLang="en-US" sz="2400" b="1" kern="1200" dirty="0"/>
        </a:p>
      </dsp:txBody>
      <dsp:txXfrm>
        <a:off x="1532812" y="266"/>
        <a:ext cx="1798614" cy="899307"/>
      </dsp:txXfrm>
    </dsp:sp>
    <dsp:sp modelId="{9E97230A-B39D-4B28-9621-AF5986398398}">
      <dsp:nvSpPr>
        <dsp:cNvPr id="0" name=""/>
        <dsp:cNvSpPr/>
      </dsp:nvSpPr>
      <dsp:spPr>
        <a:xfrm>
          <a:off x="2971704" y="899574"/>
          <a:ext cx="179861" cy="674480"/>
        </a:xfrm>
        <a:custGeom>
          <a:avLst/>
          <a:gdLst/>
          <a:ahLst/>
          <a:cxnLst/>
          <a:rect l="0" t="0" r="0" b="0"/>
          <a:pathLst>
            <a:path>
              <a:moveTo>
                <a:pt x="179861" y="0"/>
              </a:moveTo>
              <a:lnTo>
                <a:pt x="179861" y="674480"/>
              </a:lnTo>
              <a:lnTo>
                <a:pt x="0" y="67448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DBDF-D958-46D5-B44C-DDC08269D500}">
      <dsp:nvSpPr>
        <dsp:cNvPr id="0" name=""/>
        <dsp:cNvSpPr/>
      </dsp:nvSpPr>
      <dsp:spPr>
        <a:xfrm>
          <a:off x="378102" y="1124401"/>
          <a:ext cx="2593602" cy="89930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传统</a:t>
          </a:r>
          <a:r>
            <a:rPr lang="zh-CN" altLang="en-US" sz="2800" kern="1200" dirty="0" smtClean="0"/>
            <a:t>网络</a:t>
          </a:r>
          <a:endParaRPr lang="en-US" altLang="zh-CN" sz="2800" kern="1200" dirty="0" smtClean="0"/>
        </a:p>
      </dsp:txBody>
      <dsp:txXfrm>
        <a:off x="378102" y="1124401"/>
        <a:ext cx="2593602" cy="899307"/>
      </dsp:txXfrm>
    </dsp:sp>
    <dsp:sp modelId="{D5D3D63C-DFE3-45F3-BB07-7BF49CBC380E}">
      <dsp:nvSpPr>
        <dsp:cNvPr id="0" name=""/>
        <dsp:cNvSpPr/>
      </dsp:nvSpPr>
      <dsp:spPr>
        <a:xfrm>
          <a:off x="2971704" y="899574"/>
          <a:ext cx="179861" cy="1798614"/>
        </a:xfrm>
        <a:custGeom>
          <a:avLst/>
          <a:gdLst/>
          <a:ahLst/>
          <a:cxnLst/>
          <a:rect l="0" t="0" r="0" b="0"/>
          <a:pathLst>
            <a:path>
              <a:moveTo>
                <a:pt x="179861" y="0"/>
              </a:moveTo>
              <a:lnTo>
                <a:pt x="179861" y="1798614"/>
              </a:lnTo>
              <a:lnTo>
                <a:pt x="0" y="179861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1B04-7337-40D6-AFDD-9ADA83D71D8D}">
      <dsp:nvSpPr>
        <dsp:cNvPr id="0" name=""/>
        <dsp:cNvSpPr/>
      </dsp:nvSpPr>
      <dsp:spPr>
        <a:xfrm>
          <a:off x="378102" y="2248535"/>
          <a:ext cx="2593602" cy="89930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虚拟网络</a:t>
          </a:r>
          <a:r>
            <a:rPr lang="zh-CN" altLang="en-US" sz="2800" kern="1200" dirty="0" smtClean="0"/>
            <a:t>片层</a:t>
          </a:r>
          <a:endParaRPr lang="en-US" altLang="zh-CN" sz="2800" kern="1200" dirty="0" smtClean="0"/>
        </a:p>
      </dsp:txBody>
      <dsp:txXfrm>
        <a:off x="378102" y="2248535"/>
        <a:ext cx="2593602" cy="8993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A296-6266-48FB-B89B-B780DF6DFC98}">
      <dsp:nvSpPr>
        <dsp:cNvPr id="0" name=""/>
        <dsp:cNvSpPr/>
      </dsp:nvSpPr>
      <dsp:spPr>
        <a:xfrm>
          <a:off x="1654453" y="206331"/>
          <a:ext cx="3817672" cy="1089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/>
        </a:p>
      </dsp:txBody>
      <dsp:txXfrm>
        <a:off x="1654453" y="206331"/>
        <a:ext cx="3817672" cy="1089064"/>
      </dsp:txXfrm>
    </dsp:sp>
    <dsp:sp modelId="{B6F4BC1F-7AAD-4096-BF60-553E1B9FEAB7}">
      <dsp:nvSpPr>
        <dsp:cNvPr id="0" name=""/>
        <dsp:cNvSpPr/>
      </dsp:nvSpPr>
      <dsp:spPr>
        <a:xfrm>
          <a:off x="31454" y="384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安全本质</a:t>
          </a:r>
          <a:endParaRPr lang="zh-CN" altLang="en-US" sz="3600" b="1" kern="1200" dirty="0"/>
        </a:p>
      </dsp:txBody>
      <dsp:txXfrm>
        <a:off x="31454" y="384"/>
        <a:ext cx="1583018" cy="1500957"/>
      </dsp:txXfrm>
    </dsp:sp>
    <dsp:sp modelId="{27CC591B-B782-4ADE-A74A-79CF8F8DBEB1}">
      <dsp:nvSpPr>
        <dsp:cNvPr id="0" name=""/>
        <dsp:cNvSpPr/>
      </dsp:nvSpPr>
      <dsp:spPr>
        <a:xfrm>
          <a:off x="1654469" y="1866900"/>
          <a:ext cx="1388761" cy="1070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800" b="1" kern="1200" dirty="0"/>
        </a:p>
      </dsp:txBody>
      <dsp:txXfrm>
        <a:off x="1654469" y="1866900"/>
        <a:ext cx="1388761" cy="1070812"/>
      </dsp:txXfrm>
    </dsp:sp>
    <dsp:sp modelId="{2E6DD5A4-7979-4E41-B862-2197643A6919}">
      <dsp:nvSpPr>
        <dsp:cNvPr id="0" name=""/>
        <dsp:cNvSpPr/>
      </dsp:nvSpPr>
      <dsp:spPr>
        <a:xfrm>
          <a:off x="31437" y="1651822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5752"/>
                <a:satOff val="2366"/>
                <a:lumOff val="4061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5752"/>
                <a:satOff val="2366"/>
                <a:lumOff val="4061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5752"/>
                <a:satOff val="2366"/>
                <a:lumOff val="40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安全服务</a:t>
          </a:r>
          <a:endParaRPr lang="zh-CN" altLang="en-US" sz="3600" b="1" kern="1200" dirty="0"/>
        </a:p>
      </dsp:txBody>
      <dsp:txXfrm>
        <a:off x="31437" y="1651822"/>
        <a:ext cx="1583018" cy="150095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A296-6266-48FB-B89B-B780DF6DFC98}">
      <dsp:nvSpPr>
        <dsp:cNvPr id="0" name=""/>
        <dsp:cNvSpPr/>
      </dsp:nvSpPr>
      <dsp:spPr>
        <a:xfrm>
          <a:off x="1329885" y="143517"/>
          <a:ext cx="3068727" cy="757517"/>
        </a:xfrm>
        <a:prstGeom prst="rightArrow">
          <a:avLst>
            <a:gd name="adj1" fmla="val 75000"/>
            <a:gd name="adj2" fmla="val 50000"/>
          </a:avLst>
        </a:prstGeom>
        <a:solidFill>
          <a:srgbClr val="FFCC66">
            <a:alpha val="90000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/>
        </a:p>
      </dsp:txBody>
      <dsp:txXfrm>
        <a:off x="1329885" y="143517"/>
        <a:ext cx="3068727" cy="757517"/>
      </dsp:txXfrm>
    </dsp:sp>
    <dsp:sp modelId="{B6F4BC1F-7AAD-4096-BF60-553E1B9FEAB7}">
      <dsp:nvSpPr>
        <dsp:cNvPr id="0" name=""/>
        <dsp:cNvSpPr/>
      </dsp:nvSpPr>
      <dsp:spPr>
        <a:xfrm>
          <a:off x="25283" y="267"/>
          <a:ext cx="1272464" cy="1044016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安全本质</a:t>
          </a:r>
          <a:endParaRPr lang="zh-CN" altLang="en-US" sz="2800" b="1" kern="1200" dirty="0"/>
        </a:p>
      </dsp:txBody>
      <dsp:txXfrm>
        <a:off x="25283" y="267"/>
        <a:ext cx="1272464" cy="1044016"/>
      </dsp:txXfrm>
    </dsp:sp>
    <dsp:sp modelId="{27CC591B-B782-4ADE-A74A-79CF8F8DBEB1}">
      <dsp:nvSpPr>
        <dsp:cNvPr id="0" name=""/>
        <dsp:cNvSpPr/>
      </dsp:nvSpPr>
      <dsp:spPr>
        <a:xfrm>
          <a:off x="1329898" y="1298554"/>
          <a:ext cx="1116316" cy="744822"/>
        </a:xfrm>
        <a:prstGeom prst="rightArrow">
          <a:avLst>
            <a:gd name="adj1" fmla="val 75000"/>
            <a:gd name="adj2" fmla="val 50000"/>
          </a:avLst>
        </a:prstGeom>
        <a:solidFill>
          <a:srgbClr val="FFCC66">
            <a:alpha val="90000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800" b="1" kern="1200" dirty="0"/>
        </a:p>
      </dsp:txBody>
      <dsp:txXfrm>
        <a:off x="1329898" y="1298554"/>
        <a:ext cx="1116316" cy="744822"/>
      </dsp:txXfrm>
    </dsp:sp>
    <dsp:sp modelId="{2E6DD5A4-7979-4E41-B862-2197643A6919}">
      <dsp:nvSpPr>
        <dsp:cNvPr id="0" name=""/>
        <dsp:cNvSpPr/>
      </dsp:nvSpPr>
      <dsp:spPr>
        <a:xfrm>
          <a:off x="25270" y="1148953"/>
          <a:ext cx="1272464" cy="1044016"/>
        </a:xfrm>
        <a:prstGeom prst="roundRect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solidFill>
                <a:schemeClr val="tx1"/>
              </a:solidFill>
            </a:rPr>
            <a:t>安全服务</a:t>
          </a:r>
          <a:endParaRPr lang="zh-CN" altLang="en-US" sz="2800" b="0" kern="1200" dirty="0">
            <a:solidFill>
              <a:schemeClr val="tx1"/>
            </a:solidFill>
          </a:endParaRPr>
        </a:p>
      </dsp:txBody>
      <dsp:txXfrm>
        <a:off x="25270" y="1148953"/>
        <a:ext cx="1272464" cy="10440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A1AE-A6E0-48E8-B5B9-F7F0E0368A1C}">
      <dsp:nvSpPr>
        <dsp:cNvPr id="0" name=""/>
        <dsp:cNvSpPr/>
      </dsp:nvSpPr>
      <dsp:spPr>
        <a:xfrm>
          <a:off x="1845194" y="3431"/>
          <a:ext cx="2582342" cy="1291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网络的本质</a:t>
          </a:r>
          <a:endParaRPr lang="zh-CN" altLang="en-US" sz="3700" b="1" kern="1200" dirty="0"/>
        </a:p>
      </dsp:txBody>
      <dsp:txXfrm>
        <a:off x="1845194" y="3431"/>
        <a:ext cx="2582342" cy="1291171"/>
      </dsp:txXfrm>
    </dsp:sp>
    <dsp:sp modelId="{9E97230A-B39D-4B28-9621-AF5986398398}">
      <dsp:nvSpPr>
        <dsp:cNvPr id="0" name=""/>
        <dsp:cNvSpPr/>
      </dsp:nvSpPr>
      <dsp:spPr>
        <a:xfrm>
          <a:off x="3911068" y="1294602"/>
          <a:ext cx="258234" cy="968378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968378"/>
              </a:lnTo>
              <a:lnTo>
                <a:pt x="0" y="96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DBDF-D958-46D5-B44C-DDC08269D500}">
      <dsp:nvSpPr>
        <dsp:cNvPr id="0" name=""/>
        <dsp:cNvSpPr/>
      </dsp:nvSpPr>
      <dsp:spPr>
        <a:xfrm>
          <a:off x="187330" y="1617395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传统网络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非虚拟网络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1617395"/>
        <a:ext cx="3723737" cy="1291171"/>
      </dsp:txXfrm>
    </dsp:sp>
    <dsp:sp modelId="{D5D3D63C-DFE3-45F3-BB07-7BF49CBC380E}">
      <dsp:nvSpPr>
        <dsp:cNvPr id="0" name=""/>
        <dsp:cNvSpPr/>
      </dsp:nvSpPr>
      <dsp:spPr>
        <a:xfrm>
          <a:off x="3911068" y="1294602"/>
          <a:ext cx="258234" cy="2582342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2582342"/>
              </a:lnTo>
              <a:lnTo>
                <a:pt x="0" y="258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1B04-7337-40D6-AFDD-9ADA83D71D8D}">
      <dsp:nvSpPr>
        <dsp:cNvPr id="0" name=""/>
        <dsp:cNvSpPr/>
      </dsp:nvSpPr>
      <dsp:spPr>
        <a:xfrm>
          <a:off x="187330" y="3231359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虚拟网络片层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虚拟点和连接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3231359"/>
        <a:ext cx="3723737" cy="12911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A296-6266-48FB-B89B-B780DF6DFC98}">
      <dsp:nvSpPr>
        <dsp:cNvPr id="0" name=""/>
        <dsp:cNvSpPr/>
      </dsp:nvSpPr>
      <dsp:spPr>
        <a:xfrm>
          <a:off x="1654453" y="206331"/>
          <a:ext cx="3817672" cy="1089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/>
        </a:p>
      </dsp:txBody>
      <dsp:txXfrm>
        <a:off x="1654453" y="206331"/>
        <a:ext cx="3817672" cy="1089064"/>
      </dsp:txXfrm>
    </dsp:sp>
    <dsp:sp modelId="{B6F4BC1F-7AAD-4096-BF60-553E1B9FEAB7}">
      <dsp:nvSpPr>
        <dsp:cNvPr id="0" name=""/>
        <dsp:cNvSpPr/>
      </dsp:nvSpPr>
      <dsp:spPr>
        <a:xfrm>
          <a:off x="31454" y="384"/>
          <a:ext cx="1583018" cy="1500957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安全本质</a:t>
          </a:r>
          <a:endParaRPr lang="zh-CN" altLang="en-US" sz="3600" b="1" kern="1200" dirty="0"/>
        </a:p>
      </dsp:txBody>
      <dsp:txXfrm>
        <a:off x="31454" y="384"/>
        <a:ext cx="1583018" cy="1500957"/>
      </dsp:txXfrm>
    </dsp:sp>
    <dsp:sp modelId="{27CC591B-B782-4ADE-A74A-79CF8F8DBEB1}">
      <dsp:nvSpPr>
        <dsp:cNvPr id="0" name=""/>
        <dsp:cNvSpPr/>
      </dsp:nvSpPr>
      <dsp:spPr>
        <a:xfrm>
          <a:off x="1654469" y="1866900"/>
          <a:ext cx="1388761" cy="1070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800" b="1" kern="1200" dirty="0"/>
        </a:p>
      </dsp:txBody>
      <dsp:txXfrm>
        <a:off x="1654469" y="1866900"/>
        <a:ext cx="1388761" cy="1070812"/>
      </dsp:txXfrm>
    </dsp:sp>
    <dsp:sp modelId="{2E6DD5A4-7979-4E41-B862-2197643A6919}">
      <dsp:nvSpPr>
        <dsp:cNvPr id="0" name=""/>
        <dsp:cNvSpPr/>
      </dsp:nvSpPr>
      <dsp:spPr>
        <a:xfrm>
          <a:off x="31437" y="1651822"/>
          <a:ext cx="1583018" cy="1500957"/>
        </a:xfrm>
        <a:prstGeom prst="roundRect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安全服务</a:t>
          </a:r>
          <a:endParaRPr lang="zh-CN" altLang="en-US" sz="3600" b="1" kern="1200" dirty="0"/>
        </a:p>
      </dsp:txBody>
      <dsp:txXfrm>
        <a:off x="31437" y="1651822"/>
        <a:ext cx="1583018" cy="15009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A1AE-A6E0-48E8-B5B9-F7F0E0368A1C}">
      <dsp:nvSpPr>
        <dsp:cNvPr id="0" name=""/>
        <dsp:cNvSpPr/>
      </dsp:nvSpPr>
      <dsp:spPr>
        <a:xfrm>
          <a:off x="1845194" y="3431"/>
          <a:ext cx="2582342" cy="1291171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网络的本质</a:t>
          </a:r>
          <a:endParaRPr lang="zh-CN" altLang="en-US" sz="3700" b="1" kern="1200" dirty="0"/>
        </a:p>
      </dsp:txBody>
      <dsp:txXfrm>
        <a:off x="1845194" y="3431"/>
        <a:ext cx="2582342" cy="1291171"/>
      </dsp:txXfrm>
    </dsp:sp>
    <dsp:sp modelId="{9E97230A-B39D-4B28-9621-AF5986398398}">
      <dsp:nvSpPr>
        <dsp:cNvPr id="0" name=""/>
        <dsp:cNvSpPr/>
      </dsp:nvSpPr>
      <dsp:spPr>
        <a:xfrm>
          <a:off x="3911068" y="1294602"/>
          <a:ext cx="258234" cy="968378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968378"/>
              </a:lnTo>
              <a:lnTo>
                <a:pt x="0" y="96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DBDF-D958-46D5-B44C-DDC08269D500}">
      <dsp:nvSpPr>
        <dsp:cNvPr id="0" name=""/>
        <dsp:cNvSpPr/>
      </dsp:nvSpPr>
      <dsp:spPr>
        <a:xfrm>
          <a:off x="187330" y="1617395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传统网络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非虚拟网络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1617395"/>
        <a:ext cx="3723737" cy="1291171"/>
      </dsp:txXfrm>
    </dsp:sp>
    <dsp:sp modelId="{D5D3D63C-DFE3-45F3-BB07-7BF49CBC380E}">
      <dsp:nvSpPr>
        <dsp:cNvPr id="0" name=""/>
        <dsp:cNvSpPr/>
      </dsp:nvSpPr>
      <dsp:spPr>
        <a:xfrm>
          <a:off x="3911068" y="1294602"/>
          <a:ext cx="258234" cy="2582342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2582342"/>
              </a:lnTo>
              <a:lnTo>
                <a:pt x="0" y="258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1B04-7337-40D6-AFDD-9ADA83D71D8D}">
      <dsp:nvSpPr>
        <dsp:cNvPr id="0" name=""/>
        <dsp:cNvSpPr/>
      </dsp:nvSpPr>
      <dsp:spPr>
        <a:xfrm>
          <a:off x="187330" y="3231359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虚拟网络片层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虚拟点和连接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3231359"/>
        <a:ext cx="3723737" cy="12911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A296-6266-48FB-B89B-B780DF6DFC98}">
      <dsp:nvSpPr>
        <dsp:cNvPr id="0" name=""/>
        <dsp:cNvSpPr/>
      </dsp:nvSpPr>
      <dsp:spPr>
        <a:xfrm>
          <a:off x="1654453" y="206331"/>
          <a:ext cx="3817672" cy="1089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/>
        </a:p>
      </dsp:txBody>
      <dsp:txXfrm>
        <a:off x="1654453" y="206331"/>
        <a:ext cx="3817672" cy="1089064"/>
      </dsp:txXfrm>
    </dsp:sp>
    <dsp:sp modelId="{B6F4BC1F-7AAD-4096-BF60-553E1B9FEAB7}">
      <dsp:nvSpPr>
        <dsp:cNvPr id="0" name=""/>
        <dsp:cNvSpPr/>
      </dsp:nvSpPr>
      <dsp:spPr>
        <a:xfrm>
          <a:off x="31454" y="384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安全本质</a:t>
          </a:r>
          <a:endParaRPr lang="zh-CN" altLang="en-US" sz="3600" b="1" kern="1200" dirty="0"/>
        </a:p>
      </dsp:txBody>
      <dsp:txXfrm>
        <a:off x="31454" y="384"/>
        <a:ext cx="1583018" cy="1500957"/>
      </dsp:txXfrm>
    </dsp:sp>
    <dsp:sp modelId="{27CC591B-B782-4ADE-A74A-79CF8F8DBEB1}">
      <dsp:nvSpPr>
        <dsp:cNvPr id="0" name=""/>
        <dsp:cNvSpPr/>
      </dsp:nvSpPr>
      <dsp:spPr>
        <a:xfrm>
          <a:off x="1654469" y="1866900"/>
          <a:ext cx="1388761" cy="1070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800" b="1" kern="1200" dirty="0"/>
        </a:p>
      </dsp:txBody>
      <dsp:txXfrm>
        <a:off x="1654469" y="1866900"/>
        <a:ext cx="1388761" cy="1070812"/>
      </dsp:txXfrm>
    </dsp:sp>
    <dsp:sp modelId="{2E6DD5A4-7979-4E41-B862-2197643A6919}">
      <dsp:nvSpPr>
        <dsp:cNvPr id="0" name=""/>
        <dsp:cNvSpPr/>
      </dsp:nvSpPr>
      <dsp:spPr>
        <a:xfrm>
          <a:off x="31437" y="1651822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5752"/>
                <a:satOff val="2366"/>
                <a:lumOff val="4061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5752"/>
                <a:satOff val="2366"/>
                <a:lumOff val="4061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5752"/>
                <a:satOff val="2366"/>
                <a:lumOff val="40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安全服务</a:t>
          </a:r>
          <a:endParaRPr lang="zh-CN" altLang="en-US" sz="3600" b="1" kern="1200" dirty="0"/>
        </a:p>
      </dsp:txBody>
      <dsp:txXfrm>
        <a:off x="31437" y="1651822"/>
        <a:ext cx="1583018" cy="150095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FAC55D-F58E-4167-B2C8-1973D11E79AF}">
      <dsp:nvSpPr>
        <dsp:cNvPr id="0" name=""/>
        <dsp:cNvSpPr/>
      </dsp:nvSpPr>
      <dsp:spPr>
        <a:xfrm>
          <a:off x="2257434" y="1158851"/>
          <a:ext cx="2882336" cy="1979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事物、情况</a:t>
          </a:r>
          <a:endParaRPr lang="zh-CN" altLang="en-US" sz="4000" kern="1200" dirty="0"/>
        </a:p>
      </dsp:txBody>
      <dsp:txXfrm>
        <a:off x="2257434" y="1158851"/>
        <a:ext cx="2882336" cy="1979300"/>
      </dsp:txXfrm>
    </dsp:sp>
    <dsp:sp modelId="{ED4EA2C5-80E7-4D66-B804-6AB67A849FD7}">
      <dsp:nvSpPr>
        <dsp:cNvPr id="0" name=""/>
        <dsp:cNvSpPr/>
      </dsp:nvSpPr>
      <dsp:spPr>
        <a:xfrm rot="12391637">
          <a:off x="851617" y="865165"/>
          <a:ext cx="1682216" cy="5641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325BB-DFBD-4FAA-914D-67631732280F}">
      <dsp:nvSpPr>
        <dsp:cNvPr id="0" name=""/>
        <dsp:cNvSpPr/>
      </dsp:nvSpPr>
      <dsp:spPr>
        <a:xfrm>
          <a:off x="0" y="19422"/>
          <a:ext cx="1880335" cy="150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事物</a:t>
          </a:r>
          <a:endParaRPr lang="zh-CN" altLang="en-US" sz="3600" kern="1200" dirty="0"/>
        </a:p>
      </dsp:txBody>
      <dsp:txXfrm>
        <a:off x="0" y="19422"/>
        <a:ext cx="1880335" cy="1504268"/>
      </dsp:txXfrm>
    </dsp:sp>
    <dsp:sp modelId="{E5635D9E-EAA7-410C-883D-411E7C9D7A0C}">
      <dsp:nvSpPr>
        <dsp:cNvPr id="0" name=""/>
        <dsp:cNvSpPr/>
      </dsp:nvSpPr>
      <dsp:spPr>
        <a:xfrm rot="20350314">
          <a:off x="5011054" y="913526"/>
          <a:ext cx="2384876" cy="5641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EB0C3-B058-4669-9754-8E392ADB6067}">
      <dsp:nvSpPr>
        <dsp:cNvPr id="0" name=""/>
        <dsp:cNvSpPr/>
      </dsp:nvSpPr>
      <dsp:spPr>
        <a:xfrm>
          <a:off x="6377839" y="19453"/>
          <a:ext cx="1880335" cy="150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情况</a:t>
          </a:r>
          <a:endParaRPr lang="zh-CN" altLang="en-US" sz="3600" kern="1200" dirty="0"/>
        </a:p>
      </dsp:txBody>
      <dsp:txXfrm>
        <a:off x="6377839" y="19453"/>
        <a:ext cx="1880335" cy="15042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A1AE-A6E0-48E8-B5B9-F7F0E0368A1C}">
      <dsp:nvSpPr>
        <dsp:cNvPr id="0" name=""/>
        <dsp:cNvSpPr/>
      </dsp:nvSpPr>
      <dsp:spPr>
        <a:xfrm>
          <a:off x="1845194" y="3431"/>
          <a:ext cx="2582342" cy="1291171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网络的本质</a:t>
          </a:r>
          <a:endParaRPr lang="zh-CN" altLang="en-US" sz="3700" b="1" kern="1200" dirty="0"/>
        </a:p>
      </dsp:txBody>
      <dsp:txXfrm>
        <a:off x="1845194" y="3431"/>
        <a:ext cx="2582342" cy="1291171"/>
      </dsp:txXfrm>
    </dsp:sp>
    <dsp:sp modelId="{9E97230A-B39D-4B28-9621-AF5986398398}">
      <dsp:nvSpPr>
        <dsp:cNvPr id="0" name=""/>
        <dsp:cNvSpPr/>
      </dsp:nvSpPr>
      <dsp:spPr>
        <a:xfrm>
          <a:off x="3911068" y="1294602"/>
          <a:ext cx="258234" cy="968378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968378"/>
              </a:lnTo>
              <a:lnTo>
                <a:pt x="0" y="96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DBDF-D958-46D5-B44C-DDC08269D500}">
      <dsp:nvSpPr>
        <dsp:cNvPr id="0" name=""/>
        <dsp:cNvSpPr/>
      </dsp:nvSpPr>
      <dsp:spPr>
        <a:xfrm>
          <a:off x="187330" y="1617395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传统网络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非虚拟网络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1617395"/>
        <a:ext cx="3723737" cy="1291171"/>
      </dsp:txXfrm>
    </dsp:sp>
    <dsp:sp modelId="{D5D3D63C-DFE3-45F3-BB07-7BF49CBC380E}">
      <dsp:nvSpPr>
        <dsp:cNvPr id="0" name=""/>
        <dsp:cNvSpPr/>
      </dsp:nvSpPr>
      <dsp:spPr>
        <a:xfrm>
          <a:off x="3911068" y="1294602"/>
          <a:ext cx="258234" cy="2582342"/>
        </a:xfrm>
        <a:custGeom>
          <a:avLst/>
          <a:gdLst/>
          <a:ahLst/>
          <a:cxnLst/>
          <a:rect l="0" t="0" r="0" b="0"/>
          <a:pathLst>
            <a:path>
              <a:moveTo>
                <a:pt x="258234" y="0"/>
              </a:moveTo>
              <a:lnTo>
                <a:pt x="258234" y="2582342"/>
              </a:lnTo>
              <a:lnTo>
                <a:pt x="0" y="258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1B04-7337-40D6-AFDD-9ADA83D71D8D}">
      <dsp:nvSpPr>
        <dsp:cNvPr id="0" name=""/>
        <dsp:cNvSpPr/>
      </dsp:nvSpPr>
      <dsp:spPr>
        <a:xfrm>
          <a:off x="187330" y="3231359"/>
          <a:ext cx="3723737" cy="129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虚拟网络片层</a:t>
          </a:r>
          <a:endParaRPr lang="en-US" altLang="zh-CN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(</a:t>
          </a:r>
          <a:r>
            <a:rPr lang="zh-CN" altLang="en-US" sz="2000" kern="1200" dirty="0" smtClean="0"/>
            <a:t>虚拟点和连接</a:t>
          </a:r>
          <a:r>
            <a:rPr lang="en-US" altLang="zh-CN" sz="2000" kern="1200" dirty="0" smtClean="0"/>
            <a:t>)</a:t>
          </a:r>
          <a:endParaRPr lang="zh-CN" altLang="en-US" sz="2000" kern="1200" dirty="0"/>
        </a:p>
      </dsp:txBody>
      <dsp:txXfrm>
        <a:off x="187330" y="3231359"/>
        <a:ext cx="3723737" cy="129117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A296-6266-48FB-B89B-B780DF6DFC98}">
      <dsp:nvSpPr>
        <dsp:cNvPr id="0" name=""/>
        <dsp:cNvSpPr/>
      </dsp:nvSpPr>
      <dsp:spPr>
        <a:xfrm>
          <a:off x="1654453" y="206331"/>
          <a:ext cx="3817672" cy="1089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/>
        </a:p>
      </dsp:txBody>
      <dsp:txXfrm>
        <a:off x="1654453" y="206331"/>
        <a:ext cx="3817672" cy="1089064"/>
      </dsp:txXfrm>
    </dsp:sp>
    <dsp:sp modelId="{B6F4BC1F-7AAD-4096-BF60-553E1B9FEAB7}">
      <dsp:nvSpPr>
        <dsp:cNvPr id="0" name=""/>
        <dsp:cNvSpPr/>
      </dsp:nvSpPr>
      <dsp:spPr>
        <a:xfrm>
          <a:off x="31454" y="384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安全本质</a:t>
          </a:r>
          <a:endParaRPr lang="zh-CN" altLang="en-US" sz="3600" b="1" kern="1200" dirty="0"/>
        </a:p>
      </dsp:txBody>
      <dsp:txXfrm>
        <a:off x="31454" y="384"/>
        <a:ext cx="1583018" cy="1500957"/>
      </dsp:txXfrm>
    </dsp:sp>
    <dsp:sp modelId="{27CC591B-B782-4ADE-A74A-79CF8F8DBEB1}">
      <dsp:nvSpPr>
        <dsp:cNvPr id="0" name=""/>
        <dsp:cNvSpPr/>
      </dsp:nvSpPr>
      <dsp:spPr>
        <a:xfrm>
          <a:off x="1654469" y="1866900"/>
          <a:ext cx="1388761" cy="1070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800" b="1" kern="1200" dirty="0"/>
        </a:p>
      </dsp:txBody>
      <dsp:txXfrm>
        <a:off x="1654469" y="1866900"/>
        <a:ext cx="1388761" cy="1070812"/>
      </dsp:txXfrm>
    </dsp:sp>
    <dsp:sp modelId="{2E6DD5A4-7979-4E41-B862-2197643A6919}">
      <dsp:nvSpPr>
        <dsp:cNvPr id="0" name=""/>
        <dsp:cNvSpPr/>
      </dsp:nvSpPr>
      <dsp:spPr>
        <a:xfrm>
          <a:off x="31437" y="1651822"/>
          <a:ext cx="1583018" cy="150095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5752"/>
                <a:satOff val="2366"/>
                <a:lumOff val="4061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5752"/>
                <a:satOff val="2366"/>
                <a:lumOff val="4061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5752"/>
                <a:satOff val="2366"/>
                <a:lumOff val="40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/>
            <a:t>安全服务</a:t>
          </a:r>
          <a:endParaRPr lang="zh-CN" altLang="en-US" sz="3600" b="1" kern="1200" dirty="0"/>
        </a:p>
      </dsp:txBody>
      <dsp:txXfrm>
        <a:off x="31437" y="1651822"/>
        <a:ext cx="1583018" cy="1500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C598B6-0402-448F-8913-3F308B40FF4F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AAE953-3978-4180-A2F2-7B8822292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86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11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994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16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839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82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16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16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E89D6-D97F-45AF-877C-7693A94081B3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8870B-6ABB-4E44-A58F-175D586D04A1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45414-7BF6-47D6-A3FD-A9962823F3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166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633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285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249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874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663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618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882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2929" y="8687297"/>
            <a:ext cx="2973538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4C407E58-9231-4A39-9FF9-E45ABF6FD928}" type="slidenum">
              <a:rPr lang="zh-CN" altLang="en-US" sz="1200">
                <a:solidFill>
                  <a:srgbClr val="000000"/>
                </a:solidFill>
                <a:ea typeface="黑体" pitchFamily="49" charset="-122"/>
                <a:cs typeface="Arial Unicode MS" pitchFamily="34" charset="-122"/>
              </a:rPr>
              <a:pPr algn="r" eaLnBrk="1" hangingPunct="1"/>
              <a:t>28</a:t>
            </a:fld>
            <a:endParaRPr lang="en-US" altLang="zh-CN" sz="1200" dirty="0">
              <a:solidFill>
                <a:srgbClr val="000000"/>
              </a:solidFill>
              <a:ea typeface="黑体" pitchFamily="49" charset="-122"/>
              <a:cs typeface="Arial Unicode MS" pitchFamily="34" charset="-122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2929" y="8687297"/>
            <a:ext cx="2973538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9" rIns="91415" bIns="45709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3F67C60-4184-40C1-87E2-DEC0BCE9AF6B}" type="slidenum">
              <a:rPr lang="zh-CN" altLang="en-US" sz="1100" i="1">
                <a:solidFill>
                  <a:srgbClr val="000000"/>
                </a:solidFill>
                <a:ea typeface="黑体" pitchFamily="49" charset="-122"/>
                <a:cs typeface="Arial Unicode MS" pitchFamily="34" charset="-122"/>
              </a:rPr>
              <a:pPr algn="r" eaLnBrk="1" hangingPunct="1"/>
              <a:t>28</a:t>
            </a:fld>
            <a:endParaRPr lang="en-US" altLang="zh-CN" sz="1100" i="1" dirty="0">
              <a:solidFill>
                <a:srgbClr val="000000"/>
              </a:solidFill>
              <a:ea typeface="黑体" pitchFamily="49" charset="-122"/>
              <a:cs typeface="Arial Unicode MS" pitchFamily="34" charset="-122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2939"/>
            <a:ext cx="5490081" cy="4113169"/>
          </a:xfrm>
          <a:noFill/>
        </p:spPr>
        <p:txBody>
          <a:bodyPr lIns="91415" tIns="45709" rIns="91415" bIns="45709"/>
          <a:lstStyle/>
          <a:p>
            <a:pPr marL="153870" indent="-153870" eaLnBrk="1" hangingPunct="1">
              <a:lnSpc>
                <a:spcPct val="80000"/>
              </a:lnSpc>
            </a:pPr>
            <a:endParaRPr lang="zh-CN" altLang="en-US" sz="800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84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369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653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537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653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106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2D11B-E8B7-4CE1-87B7-226D7CB973EB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6104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682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1pPr>
            <a:lvl2pPr marL="742877" indent="-285722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2pPr>
            <a:lvl3pPr marL="1142888" indent="-228578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3pPr>
            <a:lvl4pPr marL="1600043" indent="-228578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4pPr>
            <a:lvl5pPr marL="2057199" indent="-228578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9pPr>
          </a:lstStyle>
          <a:p>
            <a:pPr eaLnBrk="1" hangingPunct="1"/>
            <a:fld id="{D8515919-94C3-46C0-93C2-BEE2BCF8EE44}" type="slidenum">
              <a:rPr lang="en-US" altLang="zh-CN"/>
              <a:pPr eaLnBrk="1" hangingPunct="1"/>
              <a:t>37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1pPr>
            <a:lvl2pPr marL="742877" indent="-285722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2pPr>
            <a:lvl3pPr marL="1142888" indent="-228578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3pPr>
            <a:lvl4pPr marL="1600043" indent="-228578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4pPr>
            <a:lvl5pPr marL="2057199" indent="-228578" eaLnBrk="0" hangingPunct="0"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pitchFamily="1" charset="-128"/>
                <a:sym typeface="Arial" charset="0"/>
              </a:defRPr>
            </a:lvl9pPr>
          </a:lstStyle>
          <a:p>
            <a:pPr eaLnBrk="1" hangingPunct="1"/>
            <a:fld id="{D8515919-94C3-46C0-93C2-BEE2BCF8EE44}" type="slidenum">
              <a:rPr lang="en-US" altLang="zh-CN"/>
              <a:pPr eaLnBrk="1" hangingPunct="1"/>
              <a:t>38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25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63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775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254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6E46-BF67-46EA-BD77-5AA927D0A10F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956399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3697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5699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55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16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AE953-3978-4180-A2F2-7B88222926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在谈安全方案的时候，会涉及到很多很多的话题，如果不梳理清楚就会混乱</a:t>
            </a: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D1CD8-E5C6-4C71-81ED-D455F67CEB42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dirty="0" smtClean="0"/>
              <a:t>花色一旦理清楚，就不乱了。</a:t>
            </a:r>
            <a:endParaRPr lang="en-US" altLang="zh-CN" dirty="0" smtClean="0"/>
          </a:p>
          <a:p>
            <a:r>
              <a:rPr lang="zh-CN" altLang="en-US" dirty="0" smtClean="0"/>
              <a:t>方块代表业务和资产，黑桃代表各种安全威胁，红桃则代表各种安全技术，梅花则代表各种安全规范和体系。</a:t>
            </a:r>
            <a:endParaRPr lang="en-US" altLang="zh-CN" dirty="0" smtClean="0"/>
          </a:p>
          <a:p>
            <a:r>
              <a:rPr lang="zh-CN" altLang="en-US" dirty="0" smtClean="0"/>
              <a:t>也就是说，在梳理时，首先要梳理系统中的业务和资产，然后，我们需要分析这些业务和资产可能面临哪些安全威胁，然后，我们需要考虑可以采用哪些安全技术来抵御这些威胁，从而可以确保系统中业务和资产的安全。最后，为了确保安全的正确实施，我们还应该有相应的安全技术体系和安全规范。</a:t>
            </a: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B73C7-41B5-4AF2-8663-EEBD2418EAEF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1AE16-6903-46AC-B53F-820C7D394362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ng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MS\Desktop\RSA Conference 2012\PPT\PPT Template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007"/>
            <a:ext cx="9144000" cy="68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3400" y="6078538"/>
            <a:ext cx="51187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专题会议主题：</a:t>
            </a: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3400" y="6383338"/>
            <a:ext cx="511872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专题会议分类：</a:t>
            </a: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1434" y="4408269"/>
            <a:ext cx="5210686" cy="388883"/>
          </a:xfrm>
        </p:spPr>
        <p:txBody>
          <a:bodyPr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41434" y="4903440"/>
            <a:ext cx="5210686" cy="6858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41434" y="609600"/>
            <a:ext cx="5806966" cy="3200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600" b="1" baseline="0">
                <a:latin typeface="微软雅黑" pitchFamily="34" charset="-122"/>
                <a:ea typeface="微软雅黑" pitchFamily="34" charset="-122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9430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BMS\Desktop\RSA Conference 2012\PPT\PPT Template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007"/>
            <a:ext cx="9144000" cy="68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457200" y="3048000"/>
            <a:ext cx="320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zh-CN" altLang="en-US" b="1" u="sng" dirty="0" smtClean="0">
                <a:latin typeface="微软雅黑" pitchFamily="34" charset="-122"/>
                <a:ea typeface="微软雅黑" pitchFamily="34" charset="-122"/>
                <a:cs typeface="Narkisim" pitchFamily="34" charset="-79"/>
              </a:rPr>
              <a:t>嘉宾：</a:t>
            </a:r>
            <a:endParaRPr lang="en-US" b="1" u="sng" dirty="0" smtClean="0">
              <a:latin typeface="微软雅黑" pitchFamily="34" charset="-122"/>
              <a:ea typeface="微软雅黑" pitchFamily="34" charset="-122"/>
              <a:cs typeface="Narkisim" pitchFamily="34" charset="-79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57200" y="6078538"/>
            <a:ext cx="1484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Session ID: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7200" y="6383338"/>
            <a:ext cx="2366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Session Classification: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457200" y="1925683"/>
            <a:ext cx="1828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zh-CN" altLang="en-US" sz="2000" b="1" u="sng" dirty="0" smtClean="0">
                <a:latin typeface="微软雅黑" pitchFamily="34" charset="-122"/>
                <a:ea typeface="微软雅黑" pitchFamily="34" charset="-122"/>
              </a:rPr>
              <a:t>主持人：</a:t>
            </a:r>
            <a:endParaRPr lang="en-US" sz="2000" b="1" u="sng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9800" y="4038600"/>
            <a:ext cx="0" cy="1600200"/>
          </a:xfrm>
          <a:prstGeom prst="line">
            <a:avLst/>
          </a:prstGeom>
          <a:ln>
            <a:solidFill>
              <a:srgbClr val="FDD59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65234" y="457200"/>
            <a:ext cx="8311222" cy="131561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200" b="1" baseline="0">
                <a:latin typeface="微软雅黑" pitchFamily="34" charset="-122"/>
                <a:ea typeface="微软雅黑" pitchFamily="34" charset="-122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2096" y="3429000"/>
            <a:ext cx="2695904" cy="685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247696" y="3429000"/>
            <a:ext cx="2695904" cy="685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52096" y="4267200"/>
            <a:ext cx="2695904" cy="685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247696" y="4267200"/>
            <a:ext cx="2695904" cy="685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2096" y="5105400"/>
            <a:ext cx="2695904" cy="685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 b="1" baseline="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247696" y="5105400"/>
            <a:ext cx="2695904" cy="685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52096" y="2363833"/>
            <a:ext cx="2543504" cy="685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79034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72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3900486" cy="452596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786314" y="1357298"/>
            <a:ext cx="3900486" cy="452596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9172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58204" cy="2159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3714752"/>
            <a:ext cx="8258204" cy="2168508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defRPr>
                <a:latin typeface="微软雅黑" pitchFamily="34" charset="-122"/>
                <a:ea typeface="微软雅黑" pitchFamily="34" charset="-122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9172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BB71355E-C0FF-4DA2-BD10-96A4E5EA0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721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MS\Desktop\RSA Conference 2012\PPT\PPT Template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007"/>
            <a:ext cx="9144000" cy="68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85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3588" y="1268413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50165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DD5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A954BD-B70A-4412-947E-510DAB520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 descr="C:\Documents and Settings\JP\My Documents\My Pictures\logo\启明星辰logo.bm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6218346"/>
            <a:ext cx="1936733" cy="5682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2" r:id="rId3"/>
    <p:sldLayoutId id="2147483727" r:id="rId4"/>
    <p:sldLayoutId id="2147483729" r:id="rId5"/>
    <p:sldLayoutId id="2147483723" r:id="rId6"/>
    <p:sldLayoutId id="2147483726" r:id="rId7"/>
    <p:sldLayoutId id="2147483728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Verdana" pitchFamily="34" charset="0"/>
        </a:defRPr>
      </a:lvl1pPr>
      <a:lvl2pPr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Clr>
          <a:srgbClr val="FDBE57"/>
        </a:buClr>
        <a:buFont typeface="Wingdings" pitchFamily="2" charset="2"/>
        <a:buChar char="§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Arial" pitchFamily="34" charset="0"/>
        </a:defRPr>
      </a:lvl1pPr>
      <a:lvl2pPr marL="742950" indent="-285750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FDBE57"/>
        </a:buClr>
        <a:buFont typeface="Wingdings" pitchFamily="2" charset="2"/>
        <a:buChar char="§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Arial" pitchFamily="34" charset="0"/>
        </a:defRPr>
      </a:lvl2pPr>
      <a:lvl3pPr marL="1143000" indent="-228600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FDBE57"/>
        </a:buClr>
        <a:buFont typeface="Wingdings" pitchFamily="2" charset="2"/>
        <a:buChar char="§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4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3.png"/><Relationship Id="rId5" Type="http://schemas.openxmlformats.org/officeDocument/2006/relationships/image" Target="../media/image76.png"/><Relationship Id="rId10" Type="http://schemas.openxmlformats.org/officeDocument/2006/relationships/image" Target="../media/image69.png"/><Relationship Id="rId4" Type="http://schemas.openxmlformats.org/officeDocument/2006/relationships/image" Target="../media/image75.png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7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15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5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3" Type="http://schemas.openxmlformats.org/officeDocument/2006/relationships/image" Target="../media/image2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12.png"/><Relationship Id="rId49" Type="http://schemas.openxmlformats.org/officeDocument/2006/relationships/image" Target="../media/image25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52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48" Type="http://schemas.openxmlformats.org/officeDocument/2006/relationships/image" Target="../media/image24.png"/><Relationship Id="rId8" Type="http://schemas.openxmlformats.org/officeDocument/2006/relationships/image" Target="../media/image36.png"/><Relationship Id="rId5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S\Desktop\RSA Conference 2012\PPT\PPT Template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028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不变的三类信息安全核心技术</a:t>
            </a:r>
            <a:endParaRPr lang="zh-CN" altLang="en-US" dirty="0"/>
          </a:p>
        </p:txBody>
      </p:sp>
      <p:pic>
        <p:nvPicPr>
          <p:cNvPr id="4" name="Picture 4" descr="VIAF-FE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28897" y="1000125"/>
            <a:ext cx="705763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任意多边形 4"/>
          <p:cNvSpPr/>
          <p:nvPr/>
        </p:nvSpPr>
        <p:spPr bwMode="auto">
          <a:xfrm>
            <a:off x="1038087" y="4598505"/>
            <a:ext cx="3443357" cy="1914939"/>
          </a:xfrm>
          <a:custGeom>
            <a:avLst/>
            <a:gdLst>
              <a:gd name="connsiteX0" fmla="*/ 313635 w 3443357"/>
              <a:gd name="connsiteY0" fmla="*/ 265043 h 1914939"/>
              <a:gd name="connsiteX1" fmla="*/ 446156 w 3443357"/>
              <a:gd name="connsiteY1" fmla="*/ 106017 h 1914939"/>
              <a:gd name="connsiteX2" fmla="*/ 2102678 w 3443357"/>
              <a:gd name="connsiteY2" fmla="*/ 92765 h 1914939"/>
              <a:gd name="connsiteX3" fmla="*/ 2632765 w 3443357"/>
              <a:gd name="connsiteY3" fmla="*/ 13252 h 1914939"/>
              <a:gd name="connsiteX4" fmla="*/ 3242365 w 3443357"/>
              <a:gd name="connsiteY4" fmla="*/ 172278 h 1914939"/>
              <a:gd name="connsiteX5" fmla="*/ 3348383 w 3443357"/>
              <a:gd name="connsiteY5" fmla="*/ 384312 h 1914939"/>
              <a:gd name="connsiteX6" fmla="*/ 2672522 w 3443357"/>
              <a:gd name="connsiteY6" fmla="*/ 636104 h 1914939"/>
              <a:gd name="connsiteX7" fmla="*/ 2327965 w 3443357"/>
              <a:gd name="connsiteY7" fmla="*/ 848138 h 1914939"/>
              <a:gd name="connsiteX8" fmla="*/ 1479826 w 3443357"/>
              <a:gd name="connsiteY8" fmla="*/ 861391 h 1914939"/>
              <a:gd name="connsiteX9" fmla="*/ 1440070 w 3443357"/>
              <a:gd name="connsiteY9" fmla="*/ 1656521 h 1914939"/>
              <a:gd name="connsiteX10" fmla="*/ 220870 w 3443357"/>
              <a:gd name="connsiteY10" fmla="*/ 1775791 h 1914939"/>
              <a:gd name="connsiteX11" fmla="*/ 114852 w 3443357"/>
              <a:gd name="connsiteY11" fmla="*/ 821634 h 1914939"/>
              <a:gd name="connsiteX12" fmla="*/ 326887 w 3443357"/>
              <a:gd name="connsiteY12" fmla="*/ 490330 h 1914939"/>
              <a:gd name="connsiteX13" fmla="*/ 313635 w 3443357"/>
              <a:gd name="connsiteY13" fmla="*/ 265043 h 191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3357" h="1914939">
                <a:moveTo>
                  <a:pt x="313635" y="265043"/>
                </a:moveTo>
                <a:cubicBezTo>
                  <a:pt x="333513" y="200991"/>
                  <a:pt x="147982" y="134730"/>
                  <a:pt x="446156" y="106017"/>
                </a:cubicBezTo>
                <a:cubicBezTo>
                  <a:pt x="744330" y="77304"/>
                  <a:pt x="1738243" y="108226"/>
                  <a:pt x="2102678" y="92765"/>
                </a:cubicBezTo>
                <a:cubicBezTo>
                  <a:pt x="2467113" y="77304"/>
                  <a:pt x="2442817" y="0"/>
                  <a:pt x="2632765" y="13252"/>
                </a:cubicBezTo>
                <a:cubicBezTo>
                  <a:pt x="2822713" y="26504"/>
                  <a:pt x="3123095" y="110435"/>
                  <a:pt x="3242365" y="172278"/>
                </a:cubicBezTo>
                <a:cubicBezTo>
                  <a:pt x="3361635" y="234121"/>
                  <a:pt x="3443357" y="307008"/>
                  <a:pt x="3348383" y="384312"/>
                </a:cubicBezTo>
                <a:cubicBezTo>
                  <a:pt x="3253409" y="461616"/>
                  <a:pt x="2842591" y="558800"/>
                  <a:pt x="2672522" y="636104"/>
                </a:cubicBezTo>
                <a:cubicBezTo>
                  <a:pt x="2502453" y="713408"/>
                  <a:pt x="2526748" y="810590"/>
                  <a:pt x="2327965" y="848138"/>
                </a:cubicBezTo>
                <a:cubicBezTo>
                  <a:pt x="2129182" y="885686"/>
                  <a:pt x="1627808" y="726661"/>
                  <a:pt x="1479826" y="861391"/>
                </a:cubicBezTo>
                <a:cubicBezTo>
                  <a:pt x="1331844" y="996121"/>
                  <a:pt x="1649896" y="1504121"/>
                  <a:pt x="1440070" y="1656521"/>
                </a:cubicBezTo>
                <a:cubicBezTo>
                  <a:pt x="1230244" y="1808921"/>
                  <a:pt x="441740" y="1914939"/>
                  <a:pt x="220870" y="1775791"/>
                </a:cubicBezTo>
                <a:cubicBezTo>
                  <a:pt x="0" y="1636643"/>
                  <a:pt x="97183" y="1035878"/>
                  <a:pt x="114852" y="821634"/>
                </a:cubicBezTo>
                <a:cubicBezTo>
                  <a:pt x="132522" y="607391"/>
                  <a:pt x="293757" y="583095"/>
                  <a:pt x="326887" y="490330"/>
                </a:cubicBezTo>
                <a:cubicBezTo>
                  <a:pt x="360017" y="397565"/>
                  <a:pt x="293757" y="329095"/>
                  <a:pt x="313635" y="265043"/>
                </a:cubicBezTo>
                <a:close/>
              </a:path>
            </a:pathLst>
          </a:custGeom>
          <a:solidFill>
            <a:srgbClr val="FF0000">
              <a:alpha val="50196"/>
            </a:srgbClr>
          </a:solidFill>
          <a:ln w="12700" cap="flat" cmpd="sng" algn="ctr">
            <a:noFill/>
            <a:prstDash val="dashDot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2548835" y="4572000"/>
            <a:ext cx="5415722" cy="1901686"/>
          </a:xfrm>
          <a:custGeom>
            <a:avLst/>
            <a:gdLst>
              <a:gd name="connsiteX0" fmla="*/ 1267791 w 5415722"/>
              <a:gd name="connsiteY0" fmla="*/ 821635 h 1901686"/>
              <a:gd name="connsiteX1" fmla="*/ 1930400 w 5415722"/>
              <a:gd name="connsiteY1" fmla="*/ 596348 h 1901686"/>
              <a:gd name="connsiteX2" fmla="*/ 2076174 w 5415722"/>
              <a:gd name="connsiteY2" fmla="*/ 159026 h 1901686"/>
              <a:gd name="connsiteX3" fmla="*/ 3162852 w 5415722"/>
              <a:gd name="connsiteY3" fmla="*/ 92765 h 1901686"/>
              <a:gd name="connsiteX4" fmla="*/ 4978400 w 5415722"/>
              <a:gd name="connsiteY4" fmla="*/ 79513 h 1901686"/>
              <a:gd name="connsiteX5" fmla="*/ 5322956 w 5415722"/>
              <a:gd name="connsiteY5" fmla="*/ 569843 h 1901686"/>
              <a:gd name="connsiteX6" fmla="*/ 5269948 w 5415722"/>
              <a:gd name="connsiteY6" fmla="*/ 1510748 h 1901686"/>
              <a:gd name="connsiteX7" fmla="*/ 4448313 w 5415722"/>
              <a:gd name="connsiteY7" fmla="*/ 1709530 h 1901686"/>
              <a:gd name="connsiteX8" fmla="*/ 3123095 w 5415722"/>
              <a:gd name="connsiteY8" fmla="*/ 1669774 h 1901686"/>
              <a:gd name="connsiteX9" fmla="*/ 2765287 w 5415722"/>
              <a:gd name="connsiteY9" fmla="*/ 1205948 h 1901686"/>
              <a:gd name="connsiteX10" fmla="*/ 1718365 w 5415722"/>
              <a:gd name="connsiteY10" fmla="*/ 1245704 h 1901686"/>
              <a:gd name="connsiteX11" fmla="*/ 1055756 w 5415722"/>
              <a:gd name="connsiteY11" fmla="*/ 1272209 h 1901686"/>
              <a:gd name="connsiteX12" fmla="*/ 817217 w 5415722"/>
              <a:gd name="connsiteY12" fmla="*/ 1749287 h 1901686"/>
              <a:gd name="connsiteX13" fmla="*/ 114852 w 5415722"/>
              <a:gd name="connsiteY13" fmla="*/ 1789043 h 1901686"/>
              <a:gd name="connsiteX14" fmla="*/ 128104 w 5415722"/>
              <a:gd name="connsiteY14" fmla="*/ 1073426 h 1901686"/>
              <a:gd name="connsiteX15" fmla="*/ 843722 w 5415722"/>
              <a:gd name="connsiteY15" fmla="*/ 1046922 h 1901686"/>
              <a:gd name="connsiteX16" fmla="*/ 1135269 w 5415722"/>
              <a:gd name="connsiteY16" fmla="*/ 834887 h 1901686"/>
              <a:gd name="connsiteX17" fmla="*/ 1267791 w 5415722"/>
              <a:gd name="connsiteY17" fmla="*/ 821635 h 19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15722" h="1901686">
                <a:moveTo>
                  <a:pt x="1267791" y="821635"/>
                </a:moveTo>
                <a:cubicBezTo>
                  <a:pt x="1400313" y="781879"/>
                  <a:pt x="1795670" y="706783"/>
                  <a:pt x="1930400" y="596348"/>
                </a:cubicBezTo>
                <a:cubicBezTo>
                  <a:pt x="2065130" y="485913"/>
                  <a:pt x="1870765" y="242957"/>
                  <a:pt x="2076174" y="159026"/>
                </a:cubicBezTo>
                <a:cubicBezTo>
                  <a:pt x="2281583" y="75096"/>
                  <a:pt x="2679148" y="106017"/>
                  <a:pt x="3162852" y="92765"/>
                </a:cubicBezTo>
                <a:cubicBezTo>
                  <a:pt x="3646556" y="79513"/>
                  <a:pt x="4618383" y="0"/>
                  <a:pt x="4978400" y="79513"/>
                </a:cubicBezTo>
                <a:cubicBezTo>
                  <a:pt x="5338417" y="159026"/>
                  <a:pt x="5274365" y="331304"/>
                  <a:pt x="5322956" y="569843"/>
                </a:cubicBezTo>
                <a:cubicBezTo>
                  <a:pt x="5371547" y="808382"/>
                  <a:pt x="5415722" y="1320800"/>
                  <a:pt x="5269948" y="1510748"/>
                </a:cubicBezTo>
                <a:cubicBezTo>
                  <a:pt x="5124174" y="1700696"/>
                  <a:pt x="4806122" y="1683026"/>
                  <a:pt x="4448313" y="1709530"/>
                </a:cubicBezTo>
                <a:cubicBezTo>
                  <a:pt x="4090504" y="1736034"/>
                  <a:pt x="3403599" y="1753704"/>
                  <a:pt x="3123095" y="1669774"/>
                </a:cubicBezTo>
                <a:cubicBezTo>
                  <a:pt x="2842591" y="1585844"/>
                  <a:pt x="2999409" y="1276626"/>
                  <a:pt x="2765287" y="1205948"/>
                </a:cubicBezTo>
                <a:cubicBezTo>
                  <a:pt x="2531165" y="1135270"/>
                  <a:pt x="1718365" y="1245704"/>
                  <a:pt x="1718365" y="1245704"/>
                </a:cubicBezTo>
                <a:cubicBezTo>
                  <a:pt x="1433443" y="1256747"/>
                  <a:pt x="1205947" y="1188279"/>
                  <a:pt x="1055756" y="1272209"/>
                </a:cubicBezTo>
                <a:cubicBezTo>
                  <a:pt x="905565" y="1356139"/>
                  <a:pt x="974034" y="1663148"/>
                  <a:pt x="817217" y="1749287"/>
                </a:cubicBezTo>
                <a:cubicBezTo>
                  <a:pt x="660400" y="1835426"/>
                  <a:pt x="229704" y="1901686"/>
                  <a:pt x="114852" y="1789043"/>
                </a:cubicBezTo>
                <a:cubicBezTo>
                  <a:pt x="0" y="1676400"/>
                  <a:pt x="6626" y="1197113"/>
                  <a:pt x="128104" y="1073426"/>
                </a:cubicBezTo>
                <a:cubicBezTo>
                  <a:pt x="249582" y="949739"/>
                  <a:pt x="675861" y="1086679"/>
                  <a:pt x="843722" y="1046922"/>
                </a:cubicBezTo>
                <a:cubicBezTo>
                  <a:pt x="1011583" y="1007166"/>
                  <a:pt x="1066800" y="870226"/>
                  <a:pt x="1135269" y="834887"/>
                </a:cubicBezTo>
                <a:cubicBezTo>
                  <a:pt x="1203738" y="799548"/>
                  <a:pt x="1135269" y="861392"/>
                  <a:pt x="1267791" y="821635"/>
                </a:cubicBezTo>
                <a:close/>
              </a:path>
            </a:pathLst>
          </a:custGeom>
          <a:solidFill>
            <a:srgbClr val="00206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grpSp>
        <p:nvGrpSpPr>
          <p:cNvPr id="3" name="组合 8"/>
          <p:cNvGrpSpPr/>
          <p:nvPr/>
        </p:nvGrpSpPr>
        <p:grpSpPr>
          <a:xfrm>
            <a:off x="1723869" y="2528341"/>
            <a:ext cx="5566348" cy="3969642"/>
            <a:chOff x="1723869" y="2528341"/>
            <a:chExt cx="5566348" cy="39696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任意多边形 6"/>
            <p:cNvSpPr/>
            <p:nvPr/>
          </p:nvSpPr>
          <p:spPr bwMode="auto">
            <a:xfrm>
              <a:off x="3502991" y="5839792"/>
              <a:ext cx="2040835" cy="658191"/>
            </a:xfrm>
            <a:custGeom>
              <a:avLst/>
              <a:gdLst>
                <a:gd name="connsiteX0" fmla="*/ 2009913 w 2040835"/>
                <a:gd name="connsiteY0" fmla="*/ 561008 h 658191"/>
                <a:gd name="connsiteX1" fmla="*/ 1771374 w 2040835"/>
                <a:gd name="connsiteY1" fmla="*/ 83930 h 658191"/>
                <a:gd name="connsiteX2" fmla="*/ 684696 w 2040835"/>
                <a:gd name="connsiteY2" fmla="*/ 57425 h 658191"/>
                <a:gd name="connsiteX3" fmla="*/ 247374 w 2040835"/>
                <a:gd name="connsiteY3" fmla="*/ 83930 h 658191"/>
                <a:gd name="connsiteX4" fmla="*/ 22087 w 2040835"/>
                <a:gd name="connsiteY4" fmla="*/ 521251 h 658191"/>
                <a:gd name="connsiteX5" fmla="*/ 379896 w 2040835"/>
                <a:gd name="connsiteY5" fmla="*/ 640521 h 658191"/>
                <a:gd name="connsiteX6" fmla="*/ 1585844 w 2040835"/>
                <a:gd name="connsiteY6" fmla="*/ 627269 h 658191"/>
                <a:gd name="connsiteX7" fmla="*/ 2009913 w 2040835"/>
                <a:gd name="connsiteY7" fmla="*/ 561008 h 6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0835" h="658191">
                  <a:moveTo>
                    <a:pt x="2009913" y="561008"/>
                  </a:moveTo>
                  <a:cubicBezTo>
                    <a:pt x="2040835" y="470452"/>
                    <a:pt x="1992244" y="167861"/>
                    <a:pt x="1771374" y="83930"/>
                  </a:cubicBezTo>
                  <a:cubicBezTo>
                    <a:pt x="1550505" y="0"/>
                    <a:pt x="938696" y="57425"/>
                    <a:pt x="684696" y="57425"/>
                  </a:cubicBezTo>
                  <a:cubicBezTo>
                    <a:pt x="430696" y="57425"/>
                    <a:pt x="357809" y="6626"/>
                    <a:pt x="247374" y="83930"/>
                  </a:cubicBezTo>
                  <a:cubicBezTo>
                    <a:pt x="136939" y="161234"/>
                    <a:pt x="0" y="428486"/>
                    <a:pt x="22087" y="521251"/>
                  </a:cubicBezTo>
                  <a:cubicBezTo>
                    <a:pt x="44174" y="614016"/>
                    <a:pt x="119270" y="622851"/>
                    <a:pt x="379896" y="640521"/>
                  </a:cubicBezTo>
                  <a:cubicBezTo>
                    <a:pt x="640522" y="658191"/>
                    <a:pt x="1318592" y="636104"/>
                    <a:pt x="1585844" y="627269"/>
                  </a:cubicBezTo>
                  <a:cubicBezTo>
                    <a:pt x="1853096" y="618434"/>
                    <a:pt x="1978991" y="651565"/>
                    <a:pt x="2009913" y="561008"/>
                  </a:cubicBezTo>
                  <a:close/>
                </a:path>
              </a:pathLst>
            </a:custGeom>
            <a:solidFill>
              <a:srgbClr val="32946A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1723869" y="2528341"/>
              <a:ext cx="5566348" cy="2003686"/>
            </a:xfrm>
            <a:custGeom>
              <a:avLst/>
              <a:gdLst>
                <a:gd name="connsiteX0" fmla="*/ 1663908 w 5566348"/>
                <a:gd name="connsiteY0" fmla="*/ 349770 h 2003686"/>
                <a:gd name="connsiteX1" fmla="*/ 1439056 w 5566348"/>
                <a:gd name="connsiteY1" fmla="*/ 649574 h 2003686"/>
                <a:gd name="connsiteX2" fmla="*/ 914400 w 5566348"/>
                <a:gd name="connsiteY2" fmla="*/ 769495 h 2003686"/>
                <a:gd name="connsiteX3" fmla="*/ 269823 w 5566348"/>
                <a:gd name="connsiteY3" fmla="*/ 994348 h 2003686"/>
                <a:gd name="connsiteX4" fmla="*/ 254833 w 5566348"/>
                <a:gd name="connsiteY4" fmla="*/ 1773836 h 2003686"/>
                <a:gd name="connsiteX5" fmla="*/ 1798820 w 5566348"/>
                <a:gd name="connsiteY5" fmla="*/ 1908748 h 2003686"/>
                <a:gd name="connsiteX6" fmla="*/ 3897442 w 5566348"/>
                <a:gd name="connsiteY6" fmla="*/ 1968708 h 2003686"/>
                <a:gd name="connsiteX7" fmla="*/ 5186597 w 5566348"/>
                <a:gd name="connsiteY7" fmla="*/ 1908748 h 2003686"/>
                <a:gd name="connsiteX8" fmla="*/ 5561351 w 5566348"/>
                <a:gd name="connsiteY8" fmla="*/ 1399082 h 2003686"/>
                <a:gd name="connsiteX9" fmla="*/ 5156616 w 5566348"/>
                <a:gd name="connsiteY9" fmla="*/ 919397 h 2003686"/>
                <a:gd name="connsiteX10" fmla="*/ 4077324 w 5566348"/>
                <a:gd name="connsiteY10" fmla="*/ 844446 h 2003686"/>
                <a:gd name="connsiteX11" fmla="*/ 3912433 w 5566348"/>
                <a:gd name="connsiteY11" fmla="*/ 289810 h 2003686"/>
                <a:gd name="connsiteX12" fmla="*/ 3028013 w 5566348"/>
                <a:gd name="connsiteY12" fmla="*/ 49967 h 2003686"/>
                <a:gd name="connsiteX13" fmla="*/ 2218544 w 5566348"/>
                <a:gd name="connsiteY13" fmla="*/ 19987 h 2003686"/>
                <a:gd name="connsiteX14" fmla="*/ 1753849 w 5566348"/>
                <a:gd name="connsiteY14" fmla="*/ 169889 h 2003686"/>
                <a:gd name="connsiteX15" fmla="*/ 1663908 w 5566348"/>
                <a:gd name="connsiteY15" fmla="*/ 349770 h 200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6348" h="2003686">
                  <a:moveTo>
                    <a:pt x="1663908" y="349770"/>
                  </a:moveTo>
                  <a:cubicBezTo>
                    <a:pt x="1611443" y="429717"/>
                    <a:pt x="1563974" y="579620"/>
                    <a:pt x="1439056" y="649574"/>
                  </a:cubicBezTo>
                  <a:cubicBezTo>
                    <a:pt x="1314138" y="719528"/>
                    <a:pt x="1109272" y="712033"/>
                    <a:pt x="914400" y="769495"/>
                  </a:cubicBezTo>
                  <a:cubicBezTo>
                    <a:pt x="719528" y="826957"/>
                    <a:pt x="379751" y="826958"/>
                    <a:pt x="269823" y="994348"/>
                  </a:cubicBezTo>
                  <a:cubicBezTo>
                    <a:pt x="159895" y="1161738"/>
                    <a:pt x="0" y="1621436"/>
                    <a:pt x="254833" y="1773836"/>
                  </a:cubicBezTo>
                  <a:cubicBezTo>
                    <a:pt x="509666" y="1926236"/>
                    <a:pt x="1191719" y="1876269"/>
                    <a:pt x="1798820" y="1908748"/>
                  </a:cubicBezTo>
                  <a:cubicBezTo>
                    <a:pt x="2405921" y="1941227"/>
                    <a:pt x="3332813" y="1968708"/>
                    <a:pt x="3897442" y="1968708"/>
                  </a:cubicBezTo>
                  <a:cubicBezTo>
                    <a:pt x="4462071" y="1968708"/>
                    <a:pt x="4909279" y="2003686"/>
                    <a:pt x="5186597" y="1908748"/>
                  </a:cubicBezTo>
                  <a:cubicBezTo>
                    <a:pt x="5463915" y="1813810"/>
                    <a:pt x="5566348" y="1563974"/>
                    <a:pt x="5561351" y="1399082"/>
                  </a:cubicBezTo>
                  <a:cubicBezTo>
                    <a:pt x="5556354" y="1234190"/>
                    <a:pt x="5403954" y="1011836"/>
                    <a:pt x="5156616" y="919397"/>
                  </a:cubicBezTo>
                  <a:cubicBezTo>
                    <a:pt x="4909278" y="826958"/>
                    <a:pt x="4284688" y="949377"/>
                    <a:pt x="4077324" y="844446"/>
                  </a:cubicBezTo>
                  <a:cubicBezTo>
                    <a:pt x="3869960" y="739515"/>
                    <a:pt x="4087318" y="422223"/>
                    <a:pt x="3912433" y="289810"/>
                  </a:cubicBezTo>
                  <a:cubicBezTo>
                    <a:pt x="3737548" y="157397"/>
                    <a:pt x="3310328" y="94937"/>
                    <a:pt x="3028013" y="49967"/>
                  </a:cubicBezTo>
                  <a:cubicBezTo>
                    <a:pt x="2745698" y="4997"/>
                    <a:pt x="2430905" y="0"/>
                    <a:pt x="2218544" y="19987"/>
                  </a:cubicBezTo>
                  <a:cubicBezTo>
                    <a:pt x="2006183" y="39974"/>
                    <a:pt x="1846288" y="117424"/>
                    <a:pt x="1753849" y="169889"/>
                  </a:cubicBezTo>
                  <a:cubicBezTo>
                    <a:pt x="1661410" y="222354"/>
                    <a:pt x="1716373" y="269823"/>
                    <a:pt x="1663908" y="349770"/>
                  </a:cubicBezTo>
                  <a:close/>
                </a:path>
              </a:pathLst>
            </a:custGeom>
            <a:solidFill>
              <a:srgbClr val="32946A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 smtClean="0"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247" y="4857760"/>
            <a:ext cx="347402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基于密码技术的</a:t>
            </a:r>
            <a:endParaRPr lang="en-US" altLang="zh-CN" sz="2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zh-CN" alt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认证加密等技术措施</a:t>
            </a:r>
            <a:endParaRPr lang="zh-CN" alt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4572008"/>
            <a:ext cx="335045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基于攻防技术的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检测响应技术措施</a:t>
            </a:r>
            <a:endParaRPr lang="zh-CN" alt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6717" y="2786058"/>
            <a:ext cx="347402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基于风险管理思想的</a:t>
            </a:r>
            <a:endParaRPr lang="en-US" altLang="zh-CN" sz="2800" b="1" spc="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zh-CN" altLang="en-US" sz="2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体系化方法和措施</a:t>
            </a:r>
            <a:endParaRPr lang="zh-CN" altLang="en-US" sz="2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安全的原则和思路</a:t>
            </a:r>
            <a:r>
              <a:rPr lang="en-US" altLang="zh-CN" dirty="0" smtClean="0"/>
              <a:t>…</a:t>
            </a:r>
            <a:endParaRPr lang="zh-CN" altLang="en-US" dirty="0" smtClean="0"/>
          </a:p>
        </p:txBody>
      </p:sp>
      <p:sp>
        <p:nvSpPr>
          <p:cNvPr id="94211" name="内容占位符 3"/>
          <p:cNvSpPr>
            <a:spLocks noGrp="1"/>
          </p:cNvSpPr>
          <p:nvPr>
            <p:ph sz="half" idx="1"/>
          </p:nvPr>
        </p:nvSpPr>
        <p:spPr>
          <a:xfrm>
            <a:off x="685800" y="1000125"/>
            <a:ext cx="4027488" cy="5357813"/>
          </a:xfrm>
        </p:spPr>
        <p:txBody>
          <a:bodyPr/>
          <a:lstStyle/>
          <a:p>
            <a:r>
              <a:rPr lang="zh-CN" altLang="en-US" sz="2000" dirty="0" smtClean="0"/>
              <a:t>风险三要素</a:t>
            </a:r>
            <a:endParaRPr lang="en-US" altLang="zh-CN" sz="2000" dirty="0" smtClean="0"/>
          </a:p>
          <a:p>
            <a:r>
              <a:rPr lang="zh-CN" altLang="en-US" sz="2000" dirty="0" smtClean="0"/>
              <a:t>需求驱动力矩阵</a:t>
            </a:r>
            <a:endParaRPr lang="en-US" altLang="zh-CN" sz="2000" dirty="0" smtClean="0"/>
          </a:p>
          <a:p>
            <a:r>
              <a:rPr lang="en-US" altLang="zh-CN" sz="2000" dirty="0" smtClean="0"/>
              <a:t>PPT</a:t>
            </a:r>
            <a:r>
              <a:rPr lang="zh-CN" altLang="en-US" sz="2000" dirty="0" smtClean="0"/>
              <a:t>结构</a:t>
            </a:r>
            <a:endParaRPr lang="en-US" altLang="zh-CN" sz="2000" dirty="0" smtClean="0"/>
          </a:p>
          <a:p>
            <a:r>
              <a:rPr lang="zh-CN" altLang="en-US" sz="2000" dirty="0" smtClean="0"/>
              <a:t>三大类安全技术</a:t>
            </a:r>
            <a:endParaRPr lang="en-US" altLang="zh-CN" sz="2000" dirty="0" smtClean="0"/>
          </a:p>
          <a:p>
            <a:r>
              <a:rPr lang="en-US" altLang="zh-CN" sz="2000" dirty="0" smtClean="0"/>
              <a:t>PDR</a:t>
            </a:r>
            <a:r>
              <a:rPr lang="zh-CN" altLang="en-US" sz="2000" dirty="0" smtClean="0"/>
              <a:t>及</a:t>
            </a:r>
            <a:r>
              <a:rPr lang="en-US" altLang="zh-CN" sz="2000" dirty="0" smtClean="0"/>
              <a:t>PDCERF</a:t>
            </a:r>
          </a:p>
          <a:p>
            <a:r>
              <a:rPr lang="zh-CN" altLang="en-US" sz="2000" dirty="0" smtClean="0"/>
              <a:t>通用检测模型</a:t>
            </a:r>
            <a:endParaRPr lang="en-US" altLang="zh-CN" sz="2000" dirty="0" smtClean="0"/>
          </a:p>
          <a:p>
            <a:r>
              <a:rPr lang="zh-CN" altLang="en-US" sz="2000" dirty="0" smtClean="0"/>
              <a:t>分层和分域，三观论</a:t>
            </a:r>
            <a:endParaRPr lang="en-US" altLang="zh-CN" sz="2000" dirty="0" smtClean="0"/>
          </a:p>
          <a:p>
            <a:r>
              <a:rPr lang="en-US" altLang="zh-CN" sz="2000" dirty="0" err="1" smtClean="0"/>
              <a:t>Zachman</a:t>
            </a:r>
            <a:r>
              <a:rPr lang="en-US" altLang="zh-CN" sz="2000" dirty="0" smtClean="0"/>
              <a:t>(nW1H, </a:t>
            </a:r>
            <a:r>
              <a:rPr lang="zh-CN" altLang="en-US" sz="2000" dirty="0" smtClean="0"/>
              <a:t>虚实层</a:t>
            </a:r>
            <a:r>
              <a:rPr lang="en-US" altLang="zh-CN" sz="2000" dirty="0" smtClean="0"/>
              <a:t>)</a:t>
            </a:r>
          </a:p>
          <a:p>
            <a:r>
              <a:rPr lang="zh-CN" altLang="en-US" sz="2000" dirty="0" smtClean="0"/>
              <a:t>流和时空</a:t>
            </a:r>
            <a:endParaRPr lang="en-US" altLang="zh-CN" sz="2000" dirty="0" smtClean="0"/>
          </a:p>
          <a:p>
            <a:pPr lvl="1"/>
            <a:r>
              <a:rPr lang="zh-CN" altLang="en-US" sz="1800" b="1" dirty="0" smtClean="0"/>
              <a:t>安全域</a:t>
            </a:r>
            <a:r>
              <a:rPr lang="en-US" altLang="zh-CN" sz="1800" b="1" dirty="0" smtClean="0"/>
              <a:t>+</a:t>
            </a:r>
            <a:r>
              <a:rPr lang="zh-CN" altLang="en-US" sz="1800" b="1" dirty="0" smtClean="0"/>
              <a:t>业务流</a:t>
            </a:r>
            <a:endParaRPr lang="en-US" altLang="zh-CN" sz="1800" b="1" dirty="0" smtClean="0"/>
          </a:p>
          <a:p>
            <a:r>
              <a:rPr lang="en-US" altLang="zh-CN" sz="2000" dirty="0" smtClean="0"/>
              <a:t>…</a:t>
            </a:r>
          </a:p>
        </p:txBody>
      </p:sp>
      <p:sp>
        <p:nvSpPr>
          <p:cNvPr id="94212" name="内容占位符 4"/>
          <p:cNvSpPr>
            <a:spLocks noGrp="1"/>
          </p:cNvSpPr>
          <p:nvPr>
            <p:ph sz="half" idx="2"/>
          </p:nvPr>
        </p:nvSpPr>
        <p:spPr>
          <a:xfrm>
            <a:off x="4865688" y="1000125"/>
            <a:ext cx="4027487" cy="5357813"/>
          </a:xfrm>
        </p:spPr>
        <p:txBody>
          <a:bodyPr/>
          <a:lstStyle/>
          <a:p>
            <a:r>
              <a:rPr lang="zh-CN" altLang="en-US" sz="2000" dirty="0" smtClean="0"/>
              <a:t>基于时间和基于缓冲的安全</a:t>
            </a:r>
            <a:endParaRPr lang="en-US" altLang="zh-CN" sz="2000" dirty="0" smtClean="0"/>
          </a:p>
          <a:p>
            <a:r>
              <a:rPr lang="zh-CN" altLang="en-US" sz="2000" dirty="0" smtClean="0"/>
              <a:t>结构和解构</a:t>
            </a:r>
            <a:endParaRPr lang="en-US" altLang="zh-CN" sz="2000" dirty="0" smtClean="0"/>
          </a:p>
          <a:p>
            <a:r>
              <a:rPr lang="zh-CN" altLang="en-US" sz="2000" dirty="0" smtClean="0"/>
              <a:t>安全度量和安全可视化</a:t>
            </a:r>
            <a:endParaRPr lang="en-US" altLang="zh-CN" sz="2000" dirty="0" smtClean="0"/>
          </a:p>
          <a:p>
            <a:r>
              <a:rPr lang="zh-CN" altLang="en-US" sz="2000" dirty="0" smtClean="0"/>
              <a:t>生命周期三大过程</a:t>
            </a:r>
            <a:endParaRPr lang="en-US" altLang="zh-CN" sz="2000" dirty="0" smtClean="0"/>
          </a:p>
          <a:p>
            <a:r>
              <a:rPr lang="zh-CN" altLang="en-US" sz="2000" dirty="0" smtClean="0"/>
              <a:t>敏捷和瀑布模式</a:t>
            </a:r>
            <a:endParaRPr lang="en-US" altLang="zh-CN" sz="2000" dirty="0" smtClean="0"/>
          </a:p>
          <a:p>
            <a:r>
              <a:rPr lang="zh-CN" altLang="en-US" sz="2000" dirty="0" smtClean="0"/>
              <a:t>君臣佐使的配伍思想</a:t>
            </a:r>
            <a:endParaRPr lang="en-US" altLang="zh-CN" sz="2000" dirty="0" smtClean="0"/>
          </a:p>
          <a:p>
            <a:r>
              <a:rPr lang="zh-CN" altLang="en-US" sz="2000" dirty="0" smtClean="0"/>
              <a:t>可信与可控</a:t>
            </a:r>
            <a:endParaRPr lang="en-US" altLang="zh-CN" sz="2000" dirty="0" smtClean="0"/>
          </a:p>
          <a:p>
            <a:r>
              <a:rPr lang="zh-CN" altLang="en-US" sz="2000" dirty="0" smtClean="0"/>
              <a:t>云模式、虚拟化</a:t>
            </a:r>
            <a:endParaRPr lang="en-US" altLang="zh-CN" sz="2000" dirty="0" smtClean="0"/>
          </a:p>
          <a:p>
            <a:r>
              <a:rPr lang="zh-CN" altLang="en-US" sz="2000" dirty="0" smtClean="0"/>
              <a:t>大数据分析解决</a:t>
            </a:r>
            <a:r>
              <a:rPr lang="en-US" altLang="zh-CN" sz="2000" dirty="0" smtClean="0"/>
              <a:t>APT</a:t>
            </a:r>
          </a:p>
          <a:p>
            <a:r>
              <a:rPr lang="zh-CN" altLang="en-US" sz="2000" dirty="0" smtClean="0"/>
              <a:t>宏观态势感知</a:t>
            </a:r>
            <a:endParaRPr lang="en-US" altLang="zh-CN" sz="2000" dirty="0" smtClean="0"/>
          </a:p>
          <a:p>
            <a:r>
              <a:rPr lang="en-US" altLang="zh-CN" sz="2000" dirty="0" smtClean="0"/>
              <a:t>…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内容占位符 11"/>
          <p:cNvGraphicFramePr>
            <a:graphicFrameLocks noGrp="1"/>
          </p:cNvGraphicFramePr>
          <p:nvPr>
            <p:ph idx="11"/>
          </p:nvPr>
        </p:nvGraphicFramePr>
        <p:xfrm>
          <a:off x="4071933" y="1357313"/>
          <a:ext cx="461486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安全、网络、虚拟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457200" y="1347790"/>
          <a:ext cx="5543560" cy="315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7F5C-5095-44FE-9ABA-B55DADC3BC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左大括号 12"/>
          <p:cNvSpPr/>
          <p:nvPr/>
        </p:nvSpPr>
        <p:spPr>
          <a:xfrm>
            <a:off x="3643306" y="2786058"/>
            <a:ext cx="714380" cy="3286148"/>
          </a:xfrm>
          <a:prstGeom prst="leftBrace">
            <a:avLst>
              <a:gd name="adj1" fmla="val 36990"/>
              <a:gd name="adj2" fmla="val 2965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形形色色的网络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交通运输网，邮政网，电话通信网，计算机网，互联网，万维网</a:t>
            </a:r>
          </a:p>
          <a:p>
            <a:r>
              <a:rPr lang="zh-CN" altLang="en-US" dirty="0" smtClean="0"/>
              <a:t>社会关系网，产品供销网，金融借贷网</a:t>
            </a:r>
          </a:p>
          <a:p>
            <a:r>
              <a:rPr lang="zh-CN" altLang="en-US" dirty="0" smtClean="0"/>
              <a:t>智能电网，无线网，传感网，物联网</a:t>
            </a:r>
          </a:p>
          <a:p>
            <a:r>
              <a:rPr lang="zh-CN" altLang="en-US" dirty="0" smtClean="0"/>
              <a:t>神经网，生物代谢网，食物链（网）</a:t>
            </a:r>
          </a:p>
          <a:p>
            <a:r>
              <a:rPr lang="zh-CN" altLang="en-US" dirty="0" smtClean="0"/>
              <a:t>攻守同盟网，恐怖主义网络</a:t>
            </a:r>
          </a:p>
          <a:p>
            <a:r>
              <a:rPr lang="zh-CN" altLang="en-US" dirty="0" smtClean="0"/>
              <a:t>人人网，新浪微博网，</a:t>
            </a:r>
            <a:r>
              <a:rPr lang="en-US" altLang="zh-CN" dirty="0" smtClean="0"/>
              <a:t>QQ</a:t>
            </a:r>
            <a:r>
              <a:rPr lang="zh-CN" altLang="en-US" dirty="0" smtClean="0"/>
              <a:t>，团购网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当我们想到“网络”这个词语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58175" cy="323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1"/>
          </p:nvPr>
        </p:nvSpPr>
        <p:spPr>
          <a:xfrm>
            <a:off x="457200" y="4572008"/>
            <a:ext cx="8258204" cy="1311252"/>
          </a:xfrm>
        </p:spPr>
        <p:txBody>
          <a:bodyPr/>
          <a:lstStyle/>
          <a:p>
            <a:r>
              <a:rPr lang="zh-CN" altLang="en-US" dirty="0" smtClean="0"/>
              <a:t>节点：</a:t>
            </a:r>
            <a:r>
              <a:rPr lang="en-US" altLang="zh-CN" dirty="0" err="1" smtClean="0"/>
              <a:t>vertex,point</a:t>
            </a:r>
            <a:endParaRPr lang="zh-CN" altLang="en-US" dirty="0" smtClean="0"/>
          </a:p>
          <a:p>
            <a:r>
              <a:rPr lang="zh-CN" altLang="en-US" dirty="0" smtClean="0"/>
              <a:t>边：连接</a:t>
            </a:r>
            <a:r>
              <a:rPr lang="en-US" altLang="zh-CN" dirty="0" smtClean="0"/>
              <a:t>,</a:t>
            </a:r>
            <a:r>
              <a:rPr lang="zh-CN" altLang="en-US" dirty="0" smtClean="0"/>
              <a:t>链接</a:t>
            </a:r>
            <a:r>
              <a:rPr lang="en-US" altLang="zh-CN" dirty="0" smtClean="0"/>
              <a:t>,</a:t>
            </a:r>
            <a:r>
              <a:rPr lang="zh-CN" altLang="en-US" dirty="0" smtClean="0"/>
              <a:t>关系</a:t>
            </a:r>
            <a:r>
              <a:rPr lang="en-US" altLang="zh-CN" dirty="0" smtClean="0"/>
              <a:t>,</a:t>
            </a:r>
            <a:r>
              <a:rPr lang="zh-CN" altLang="en-US" dirty="0" smtClean="0"/>
              <a:t>联系；</a:t>
            </a:r>
            <a:r>
              <a:rPr lang="en-US" altLang="zh-CN" dirty="0" err="1" smtClean="0"/>
              <a:t>edge,link</a:t>
            </a:r>
            <a:endParaRPr lang="zh-CN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14942" y="20002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联系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网络中的路径</a:t>
            </a:r>
            <a:endParaRPr lang="zh-CN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8992" y="928670"/>
            <a:ext cx="359833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1"/>
          </p:nvPr>
        </p:nvSpPr>
        <p:spPr>
          <a:xfrm>
            <a:off x="457200" y="3071810"/>
            <a:ext cx="8258204" cy="3000396"/>
          </a:xfrm>
        </p:spPr>
        <p:txBody>
          <a:bodyPr/>
          <a:lstStyle/>
          <a:p>
            <a:r>
              <a:rPr lang="zh-CN" altLang="en-US" dirty="0" smtClean="0"/>
              <a:t>以点的关系为主，不关注路径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社交网络</a:t>
            </a:r>
          </a:p>
          <a:p>
            <a:r>
              <a:rPr lang="zh-CN" altLang="en-US" dirty="0" smtClean="0"/>
              <a:t>路径不固定，会按需临时建立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无线网络、物联网、无线传感网、</a:t>
            </a:r>
            <a:r>
              <a:rPr lang="en-US" altLang="zh-CN" dirty="0" smtClean="0"/>
              <a:t>DTN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r>
              <a:rPr lang="zh-CN" altLang="en-US" dirty="0" smtClean="0"/>
              <a:t>路径连接着点，数据在路径上流动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互联网、局域网</a:t>
            </a:r>
            <a:endParaRPr lang="en-US" altLang="zh-CN" dirty="0" smtClean="0"/>
          </a:p>
        </p:txBody>
      </p:sp>
      <p:sp>
        <p:nvSpPr>
          <p:cNvPr id="7" name="上下箭头 6"/>
          <p:cNvSpPr/>
          <p:nvPr/>
        </p:nvSpPr>
        <p:spPr>
          <a:xfrm>
            <a:off x="7338175" y="3357562"/>
            <a:ext cx="714380" cy="2571768"/>
          </a:xfrm>
          <a:prstGeom prst="upDownArrow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52555" y="35718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更抽象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52555" y="54292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更具体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内容占位符 11"/>
          <p:cNvGraphicFramePr>
            <a:graphicFrameLocks noGrp="1"/>
          </p:cNvGraphicFramePr>
          <p:nvPr>
            <p:ph idx="11"/>
          </p:nvPr>
        </p:nvGraphicFramePr>
        <p:xfrm>
          <a:off x="4071933" y="1357313"/>
          <a:ext cx="461486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安全、网络、虚拟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457200" y="1347790"/>
          <a:ext cx="5543560" cy="315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7F5C-5095-44FE-9ABA-B55DADC3BC5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左大括号 12"/>
          <p:cNvSpPr/>
          <p:nvPr/>
        </p:nvSpPr>
        <p:spPr>
          <a:xfrm>
            <a:off x="3643306" y="2786058"/>
            <a:ext cx="714380" cy="3286148"/>
          </a:xfrm>
          <a:prstGeom prst="leftBrace">
            <a:avLst>
              <a:gd name="adj1" fmla="val 36990"/>
              <a:gd name="adj2" fmla="val 2965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86512" y="2428868"/>
            <a:ext cx="265329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cap="none" spc="50" dirty="0" smtClean="0">
                <a:ln w="11430"/>
                <a:solidFill>
                  <a:srgbClr val="FF9900"/>
                </a:solidFill>
              </a:rPr>
              <a:t>节点、连接</a:t>
            </a:r>
            <a:endParaRPr lang="en-US" altLang="zh-CN" sz="3600" b="1" cap="none" spc="50" dirty="0" smtClean="0">
              <a:ln w="11430"/>
              <a:solidFill>
                <a:srgbClr val="FF9900"/>
              </a:solidFill>
            </a:endParaRPr>
          </a:p>
          <a:p>
            <a:pPr algn="ctr"/>
            <a:r>
              <a:rPr lang="zh-CN" altLang="en-US" sz="3600" b="1" spc="50" dirty="0" smtClean="0">
                <a:ln w="11430"/>
                <a:solidFill>
                  <a:srgbClr val="FF9900"/>
                </a:solidFill>
              </a:rPr>
              <a:t>结构</a:t>
            </a:r>
            <a:r>
              <a:rPr lang="en-US" altLang="zh-CN" sz="3600" b="1" spc="50" dirty="0" smtClean="0">
                <a:ln w="11430"/>
                <a:solidFill>
                  <a:srgbClr val="FF9900"/>
                </a:solidFill>
              </a:rPr>
              <a:t>(</a:t>
            </a:r>
            <a:r>
              <a:rPr lang="zh-CN" altLang="en-US" sz="3600" b="1" spc="50" dirty="0" smtClean="0">
                <a:ln w="11430"/>
                <a:solidFill>
                  <a:srgbClr val="FF9900"/>
                </a:solidFill>
              </a:rPr>
              <a:t>路径</a:t>
            </a:r>
            <a:r>
              <a:rPr lang="en-US" altLang="zh-CN" sz="3600" b="1" spc="50" dirty="0" smtClean="0">
                <a:ln w="11430"/>
                <a:solidFill>
                  <a:srgbClr val="FF9900"/>
                </a:solidFill>
              </a:rPr>
              <a:t>..)</a:t>
            </a:r>
            <a:endParaRPr lang="zh-CN" altLang="en-US" sz="3600" b="1" cap="none" spc="50" dirty="0">
              <a:ln w="11430"/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内容占位符 11"/>
          <p:cNvGraphicFramePr>
            <a:graphicFrameLocks noGrp="1"/>
          </p:cNvGraphicFramePr>
          <p:nvPr>
            <p:ph idx="11"/>
          </p:nvPr>
        </p:nvGraphicFramePr>
        <p:xfrm>
          <a:off x="4071933" y="1357313"/>
          <a:ext cx="461486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安全、网络、虚拟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457200" y="1347790"/>
          <a:ext cx="5543560" cy="315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7F5C-5095-44FE-9ABA-B55DADC3BC5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左大括号 12"/>
          <p:cNvSpPr/>
          <p:nvPr/>
        </p:nvSpPr>
        <p:spPr>
          <a:xfrm>
            <a:off x="3643306" y="2786058"/>
            <a:ext cx="714380" cy="3286148"/>
          </a:xfrm>
          <a:prstGeom prst="leftBrace">
            <a:avLst>
              <a:gd name="adj1" fmla="val 36990"/>
              <a:gd name="adj2" fmla="val 2965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业务流</a:t>
            </a:r>
          </a:p>
        </p:txBody>
      </p:sp>
      <p:pic>
        <p:nvPicPr>
          <p:cNvPr id="106498" name="Picture 2" descr="C:\Documents and Settings\JP\My Documents\My Pictures\_处理中\__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950" y="1385888"/>
            <a:ext cx="6238875" cy="4448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业务流</a:t>
            </a:r>
            <a:r>
              <a:rPr lang="en-US" altLang="zh-CN" dirty="0" smtClean="0"/>
              <a:t>@</a:t>
            </a:r>
            <a:r>
              <a:rPr lang="zh-CN" altLang="en-US" dirty="0" smtClean="0"/>
              <a:t>网络结构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/>
          <p:nvPr/>
        </p:nvGrpSpPr>
        <p:grpSpPr>
          <a:xfrm>
            <a:off x="1066800" y="1142984"/>
            <a:ext cx="7005662" cy="5072098"/>
            <a:chOff x="1066800" y="1142984"/>
            <a:chExt cx="7005662" cy="5072098"/>
          </a:xfrm>
        </p:grpSpPr>
        <p:sp>
          <p:nvSpPr>
            <p:cNvPr id="10" name="矩形 9"/>
            <p:cNvSpPr/>
            <p:nvPr/>
          </p:nvSpPr>
          <p:spPr bwMode="auto">
            <a:xfrm>
              <a:off x="1066800" y="1142984"/>
              <a:ext cx="7005662" cy="507209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pic>
          <p:nvPicPr>
            <p:cNvPr id="12" name="Picture 2" descr="C:\Documents and Settings\JP\My Documents\My Pictures\_处理中\__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7325" y="1571625"/>
              <a:ext cx="6238875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潘柱廷、叶润国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启明星辰公司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未来网络虚拟片层的安全</a:t>
            </a:r>
            <a:endParaRPr lang="en-US" altLang="zh-CN" dirty="0" smtClean="0"/>
          </a:p>
          <a:p>
            <a:pPr algn="r"/>
            <a:r>
              <a:rPr lang="zh-CN" altLang="en-US" sz="2400" dirty="0" smtClean="0"/>
              <a:t>安全视角看虚拟网络和</a:t>
            </a:r>
            <a:r>
              <a:rPr lang="en-US" altLang="zh-CN" sz="2400" dirty="0" smtClean="0"/>
              <a:t>SDN</a:t>
            </a:r>
            <a:r>
              <a:rPr lang="zh-CN" altLang="en-US" sz="2400" dirty="0" smtClean="0"/>
              <a:t>等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0325" y="63458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云安全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内容占位符 11"/>
          <p:cNvGraphicFramePr>
            <a:graphicFrameLocks noGrp="1"/>
          </p:cNvGraphicFramePr>
          <p:nvPr>
            <p:ph idx="11"/>
          </p:nvPr>
        </p:nvGraphicFramePr>
        <p:xfrm>
          <a:off x="4071933" y="1357313"/>
          <a:ext cx="461486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安全、网络、虚拟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457200" y="1347790"/>
          <a:ext cx="5543560" cy="315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7F5C-5095-44FE-9ABA-B55DADC3BC5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左大括号 12"/>
          <p:cNvSpPr/>
          <p:nvPr/>
        </p:nvSpPr>
        <p:spPr>
          <a:xfrm>
            <a:off x="3643306" y="2786058"/>
            <a:ext cx="714380" cy="3286148"/>
          </a:xfrm>
          <a:prstGeom prst="leftBrace">
            <a:avLst>
              <a:gd name="adj1" fmla="val 36990"/>
              <a:gd name="adj2" fmla="val 2965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常被提到的虚拟化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/>
              <a:t>服务器虚拟化</a:t>
            </a:r>
            <a:endParaRPr lang="en-US" altLang="zh-CN" dirty="0" smtClean="0"/>
          </a:p>
          <a:p>
            <a:r>
              <a:rPr lang="zh-CN" altLang="en-US" dirty="0" smtClean="0"/>
              <a:t>存储虚拟化</a:t>
            </a:r>
            <a:endParaRPr lang="en-US" altLang="zh-CN" dirty="0" smtClean="0"/>
          </a:p>
          <a:p>
            <a:r>
              <a:rPr lang="zh-CN" altLang="en-US" dirty="0" smtClean="0"/>
              <a:t>桌面虚拟化</a:t>
            </a:r>
            <a:endParaRPr lang="en-US" altLang="zh-CN" dirty="0" smtClean="0"/>
          </a:p>
          <a:p>
            <a:r>
              <a:rPr lang="zh-CN" altLang="en-US" dirty="0" smtClean="0"/>
              <a:t>应用虚拟化</a:t>
            </a:r>
            <a:endParaRPr lang="en-US" altLang="zh-CN" dirty="0" smtClean="0"/>
          </a:p>
          <a:p>
            <a:r>
              <a:rPr lang="zh-CN" altLang="en-US" dirty="0" smtClean="0"/>
              <a:t>网络虚拟化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6" name="内容占位符 5"/>
          <p:cNvGrpSpPr>
            <a:grpSpLocks noGrp="1"/>
          </p:cNvGrpSpPr>
          <p:nvPr/>
        </p:nvGrpSpPr>
        <p:grpSpPr>
          <a:xfrm>
            <a:off x="4786313" y="1357313"/>
            <a:ext cx="3900487" cy="4518817"/>
            <a:chOff x="2500298" y="1928802"/>
            <a:chExt cx="3643338" cy="3571900"/>
          </a:xfrm>
        </p:grpSpPr>
        <p:sp>
          <p:nvSpPr>
            <p:cNvPr id="7" name="圆角矩形 6"/>
            <p:cNvSpPr/>
            <p:nvPr/>
          </p:nvSpPr>
          <p:spPr>
            <a:xfrm>
              <a:off x="2500298" y="3143248"/>
              <a:ext cx="3643338" cy="121444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500298" y="1928802"/>
              <a:ext cx="3643338" cy="114300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500298" y="4429132"/>
              <a:ext cx="3643338" cy="107157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143372" y="3214686"/>
              <a:ext cx="1071570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虚拟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服务器</a:t>
              </a:r>
              <a:endParaRPr lang="zh-CN" altLang="en-US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286380" y="3214686"/>
              <a:ext cx="714380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虚拟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存储</a:t>
              </a:r>
              <a:endParaRPr lang="zh-CN" altLang="en-US" dirty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071802" y="3214686"/>
              <a:ext cx="714380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虚拟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桌面</a:t>
              </a:r>
              <a:endParaRPr lang="zh-CN" altLang="en-US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286116" y="2357430"/>
              <a:ext cx="1428760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虚拟应用</a:t>
              </a:r>
              <a:endParaRPr lang="zh-CN" altLang="en-US" dirty="0"/>
            </a:p>
          </p:txBody>
        </p:sp>
        <p:grpSp>
          <p:nvGrpSpPr>
            <p:cNvPr id="14" name="组合 11"/>
            <p:cNvGrpSpPr/>
            <p:nvPr/>
          </p:nvGrpSpPr>
          <p:grpSpPr>
            <a:xfrm>
              <a:off x="3445713" y="3594906"/>
              <a:ext cx="1126287" cy="1548606"/>
              <a:chOff x="3588589" y="3312543"/>
              <a:chExt cx="1126287" cy="1548606"/>
            </a:xfrm>
          </p:grpSpPr>
          <p:sp>
            <p:nvSpPr>
              <p:cNvPr id="18" name="任意多边形 9"/>
              <p:cNvSpPr/>
              <p:nvPr/>
            </p:nvSpPr>
            <p:spPr>
              <a:xfrm>
                <a:off x="3588589" y="3312543"/>
                <a:ext cx="1054849" cy="1535502"/>
              </a:xfrm>
              <a:custGeom>
                <a:avLst/>
                <a:gdLst>
                  <a:gd name="connsiteX0" fmla="*/ 0 w 862641"/>
                  <a:gd name="connsiteY0" fmla="*/ 966159 h 1535502"/>
                  <a:gd name="connsiteX1" fmla="*/ 241539 w 862641"/>
                  <a:gd name="connsiteY1" fmla="*/ 966159 h 1535502"/>
                  <a:gd name="connsiteX2" fmla="*/ 345056 w 862641"/>
                  <a:gd name="connsiteY2" fmla="*/ 845389 h 1535502"/>
                  <a:gd name="connsiteX3" fmla="*/ 345056 w 862641"/>
                  <a:gd name="connsiteY3" fmla="*/ 0 h 1535502"/>
                  <a:gd name="connsiteX4" fmla="*/ 500332 w 862641"/>
                  <a:gd name="connsiteY4" fmla="*/ 17253 h 1535502"/>
                  <a:gd name="connsiteX5" fmla="*/ 500332 w 862641"/>
                  <a:gd name="connsiteY5" fmla="*/ 828136 h 1535502"/>
                  <a:gd name="connsiteX6" fmla="*/ 603849 w 862641"/>
                  <a:gd name="connsiteY6" fmla="*/ 948906 h 1535502"/>
                  <a:gd name="connsiteX7" fmla="*/ 862641 w 862641"/>
                  <a:gd name="connsiteY7" fmla="*/ 948906 h 1535502"/>
                  <a:gd name="connsiteX8" fmla="*/ 862641 w 862641"/>
                  <a:gd name="connsiteY8" fmla="*/ 1207699 h 1535502"/>
                  <a:gd name="connsiteX9" fmla="*/ 862641 w 862641"/>
                  <a:gd name="connsiteY9" fmla="*/ 1535502 h 1535502"/>
                  <a:gd name="connsiteX10" fmla="*/ 0 w 862641"/>
                  <a:gd name="connsiteY10" fmla="*/ 1535502 h 1535502"/>
                  <a:gd name="connsiteX11" fmla="*/ 0 w 862641"/>
                  <a:gd name="connsiteY11" fmla="*/ 966159 h 153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2641" h="1535502">
                    <a:moveTo>
                      <a:pt x="0" y="966159"/>
                    </a:moveTo>
                    <a:lnTo>
                      <a:pt x="241539" y="966159"/>
                    </a:lnTo>
                    <a:lnTo>
                      <a:pt x="345056" y="845389"/>
                    </a:lnTo>
                    <a:lnTo>
                      <a:pt x="345056" y="0"/>
                    </a:lnTo>
                    <a:lnTo>
                      <a:pt x="500332" y="17253"/>
                    </a:lnTo>
                    <a:lnTo>
                      <a:pt x="500332" y="828136"/>
                    </a:lnTo>
                    <a:lnTo>
                      <a:pt x="603849" y="948906"/>
                    </a:lnTo>
                    <a:lnTo>
                      <a:pt x="862641" y="948906"/>
                    </a:lnTo>
                    <a:lnTo>
                      <a:pt x="862641" y="1207699"/>
                    </a:lnTo>
                    <a:lnTo>
                      <a:pt x="862641" y="1535502"/>
                    </a:lnTo>
                    <a:lnTo>
                      <a:pt x="0" y="1535502"/>
                    </a:lnTo>
                    <a:lnTo>
                      <a:pt x="0" y="96615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06880" y="4214818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</a:rPr>
                  <a:t>虚拟</a:t>
                </a:r>
                <a:endParaRPr lang="en-US" altLang="zh-CN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</a:rPr>
                  <a:t>网络设备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71736" y="2041667"/>
              <a:ext cx="428628" cy="8514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dirty="0" smtClean="0"/>
                <a:t>应用片层</a:t>
              </a:r>
              <a:endParaRPr lang="zh-CN" alt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71736" y="3327551"/>
              <a:ext cx="428628" cy="8514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dirty="0" smtClean="0"/>
                <a:t>系统片层</a:t>
              </a:r>
              <a:endParaRPr lang="zh-CN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1736" y="4541997"/>
              <a:ext cx="428628" cy="8514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dirty="0" smtClean="0"/>
                <a:t>网络片层</a:t>
              </a:r>
              <a:endParaRPr lang="zh-CN" altLang="en-US" sz="1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网络虚拟化的不同范围</a:t>
            </a:r>
            <a:endParaRPr lang="zh-CN" altLang="en-US" dirty="0"/>
          </a:p>
        </p:txBody>
      </p:sp>
      <p:graphicFrame>
        <p:nvGraphicFramePr>
          <p:cNvPr id="22" name="内容占位符 21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8662" y="3786190"/>
            <a:ext cx="5517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包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2143116"/>
            <a:ext cx="9188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节点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29289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域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网络虚拟化的不同范围</a:t>
            </a:r>
            <a:endParaRPr lang="zh-CN" altLang="en-US" dirty="0"/>
          </a:p>
        </p:txBody>
      </p:sp>
      <p:graphicFrame>
        <p:nvGraphicFramePr>
          <p:cNvPr id="22" name="内容占位符 21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8662" y="3786190"/>
            <a:ext cx="5517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包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2143116"/>
            <a:ext cx="9188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节点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29289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域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网络虚拟化</a:t>
            </a:r>
            <a:r>
              <a:rPr lang="en-US" altLang="zh-CN" dirty="0" smtClean="0"/>
              <a:t>-</a:t>
            </a:r>
            <a:r>
              <a:rPr lang="zh-CN" altLang="en-US" dirty="0" smtClean="0"/>
              <a:t>虚拟交换机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8476244" cy="4714875"/>
          </a:xfrm>
        </p:spPr>
        <p:txBody>
          <a:bodyPr/>
          <a:lstStyle/>
          <a:p>
            <a:r>
              <a:rPr lang="zh-CN" altLang="en-US" dirty="0" smtClean="0"/>
              <a:t>软件模块、</a:t>
            </a:r>
            <a:r>
              <a:rPr lang="en-US" altLang="zh-CN" dirty="0" smtClean="0"/>
              <a:t>VM</a:t>
            </a:r>
            <a:r>
              <a:rPr lang="zh-CN" altLang="en-US" dirty="0" smtClean="0"/>
              <a:t>数据交换；局限在物理服务器中</a:t>
            </a:r>
            <a:endParaRPr lang="en-US" altLang="zh-CN" dirty="0" smtClean="0"/>
          </a:p>
          <a:p>
            <a:r>
              <a:rPr lang="zh-CN" altLang="en-US" dirty="0" smtClean="0"/>
              <a:t>与物理</a:t>
            </a:r>
            <a:r>
              <a:rPr lang="en-US" altLang="zh-CN" dirty="0" smtClean="0"/>
              <a:t>L2</a:t>
            </a:r>
            <a:r>
              <a:rPr lang="zh-CN" altLang="en-US" dirty="0" smtClean="0"/>
              <a:t>交换机兼容，可以构建</a:t>
            </a:r>
            <a:r>
              <a:rPr lang="en-US" altLang="zh-CN" dirty="0" smtClean="0"/>
              <a:t>VLAN</a:t>
            </a:r>
          </a:p>
          <a:p>
            <a:r>
              <a:rPr lang="zh-CN" altLang="en-US" dirty="0" smtClean="0"/>
              <a:t>代表：</a:t>
            </a:r>
            <a:r>
              <a:rPr lang="en-US" altLang="zh-CN" dirty="0" err="1" smtClean="0"/>
              <a:t>Vmware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vSwitch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Linux Bridge</a:t>
            </a:r>
          </a:p>
          <a:p>
            <a:r>
              <a:rPr lang="zh-CN" altLang="en-US" dirty="0" smtClean="0"/>
              <a:t>存在的问题</a:t>
            </a:r>
            <a:endParaRPr lang="en-US" altLang="zh-CN" dirty="0" smtClean="0"/>
          </a:p>
          <a:p>
            <a:pPr lvl="1"/>
            <a:r>
              <a:rPr lang="zh-CN" altLang="en-US" sz="2400" dirty="0" smtClean="0"/>
              <a:t>流量不可见问题</a:t>
            </a:r>
            <a:endParaRPr lang="en-US" altLang="zh-CN" sz="2400" dirty="0" smtClean="0"/>
          </a:p>
          <a:p>
            <a:pPr lvl="1"/>
            <a:r>
              <a:rPr lang="zh-CN" altLang="en-US" dirty="0" smtClean="0"/>
              <a:t>网络隔离问题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管理复杂问题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策略一致性问题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网络性能问题</a:t>
            </a:r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208400" y="2836354"/>
            <a:ext cx="3735388" cy="3616982"/>
            <a:chOff x="2583903" y="1497172"/>
            <a:chExt cx="4724401" cy="4069903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2583903" y="1497172"/>
              <a:ext cx="4724401" cy="288803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zh-CN" alt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2952032" y="3325972"/>
              <a:ext cx="4038110" cy="914400"/>
            </a:xfrm>
            <a:prstGeom prst="roundRect">
              <a:avLst/>
            </a:prstGeom>
            <a:solidFill>
              <a:srgbClr val="0095D3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zh-CN" altLang="en-US" sz="1800" dirty="0" err="1" smtClean="0">
                <a:solidFill>
                  <a:srgbClr val="FFFFFF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458616" y="2008347"/>
              <a:ext cx="877887" cy="1177925"/>
              <a:chOff x="4675304" y="749301"/>
              <a:chExt cx="877887" cy="1177925"/>
            </a:xfrm>
          </p:grpSpPr>
          <p:graphicFrame>
            <p:nvGraphicFramePr>
              <p:cNvPr id="76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980600823"/>
                  </p:ext>
                </p:extLst>
              </p:nvPr>
            </p:nvGraphicFramePr>
            <p:xfrm>
              <a:off x="4675304" y="749301"/>
              <a:ext cx="877887" cy="1177925"/>
            </p:xfrm>
            <a:graphic>
              <a:graphicData uri="http://schemas.openxmlformats.org/presentationml/2006/ole">
                <p:oleObj spid="_x0000_s10081" name="Image" r:id="rId4" imgW="2298413" imgH="3085714" progId="">
                  <p:embed/>
                </p:oleObj>
              </a:graphicData>
            </a:graphic>
          </p:graphicFrame>
          <p:sp>
            <p:nvSpPr>
              <p:cNvPr id="77" name="Text Box 24"/>
              <p:cNvSpPr txBox="1">
                <a:spLocks noChangeArrowheads="1"/>
              </p:cNvSpPr>
              <p:nvPr/>
            </p:nvSpPr>
            <p:spPr bwMode="auto">
              <a:xfrm>
                <a:off x="4789604" y="971551"/>
                <a:ext cx="693737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00038" indent="-2984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1pPr>
                <a:lvl2pPr marL="742950" indent="-2857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2pPr>
                <a:lvl3pPr marL="11430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3pPr>
                <a:lvl4pPr marL="16002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4pPr>
                <a:lvl5pPr marL="20574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5pPr>
                <a:lvl6pPr marL="25146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6pPr>
                <a:lvl7pPr marL="29718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7pPr>
                <a:lvl8pPr marL="34290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8pPr>
                <a:lvl9pPr marL="38862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Aft>
                    <a:spcPct val="400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None/>
                </a:pPr>
                <a:r>
                  <a:rPr lang="zh-CN" altLang="en-US" sz="1000" b="1" dirty="0">
                    <a:solidFill>
                      <a:srgbClr val="FFFFFF"/>
                    </a:solidFill>
                    <a:ea typeface="宋体" pitchFamily="2" charset="-122"/>
                  </a:rPr>
                  <a:t>应用程序</a:t>
                </a: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945179" y="1401764"/>
                <a:ext cx="346075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pPr>
                  <a:lnSpc>
                    <a:spcPct val="85000"/>
                  </a:lnSpc>
                  <a:buClrTx/>
                  <a:buSzTx/>
                </a:pPr>
                <a:r>
                  <a:rPr lang="ja-JP" altLang="en-US" sz="1000" b="1" dirty="0">
                    <a:solidFill>
                      <a:srgbClr val="2A4060"/>
                    </a:solidFill>
                    <a:ea typeface="宋体" pitchFamily="2" charset="-122"/>
                  </a:rPr>
                  <a:t>操作</a:t>
                </a:r>
                <a:r>
                  <a:rPr lang="ja-JP" altLang="en-US" sz="1000" b="1" dirty="0">
                    <a:solidFill>
                      <a:srgbClr val="2A4060"/>
                    </a:solidFill>
                    <a:ea typeface="MS PGothic" pitchFamily="34" charset="-128"/>
                  </a:rPr>
                  <a:t/>
                </a:r>
                <a:br>
                  <a:rPr lang="ja-JP" altLang="en-US" sz="1000" b="1" dirty="0">
                    <a:solidFill>
                      <a:srgbClr val="2A4060"/>
                    </a:solidFill>
                    <a:ea typeface="MS PGothic" pitchFamily="34" charset="-128"/>
                  </a:rPr>
                </a:br>
                <a:r>
                  <a:rPr lang="ja-JP" altLang="en-US" sz="1000" b="1" dirty="0">
                    <a:solidFill>
                      <a:srgbClr val="2A4060"/>
                    </a:solidFill>
                    <a:ea typeface="宋体" pitchFamily="2" charset="-122"/>
                  </a:rPr>
                  <a:t>系统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525416" y="1967072"/>
              <a:ext cx="877887" cy="1177925"/>
              <a:chOff x="4675304" y="749301"/>
              <a:chExt cx="877887" cy="1177925"/>
            </a:xfrm>
          </p:grpSpPr>
          <p:graphicFrame>
            <p:nvGraphicFramePr>
              <p:cNvPr id="7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178389917"/>
                  </p:ext>
                </p:extLst>
              </p:nvPr>
            </p:nvGraphicFramePr>
            <p:xfrm>
              <a:off x="4675304" y="749301"/>
              <a:ext cx="877887" cy="1177925"/>
            </p:xfrm>
            <a:graphic>
              <a:graphicData uri="http://schemas.openxmlformats.org/presentationml/2006/ole">
                <p:oleObj spid="_x0000_s10082" name="Image" r:id="rId5" imgW="2298413" imgH="3085714" progId="">
                  <p:embed/>
                </p:oleObj>
              </a:graphicData>
            </a:graphic>
          </p:graphicFrame>
          <p:sp>
            <p:nvSpPr>
              <p:cNvPr id="74" name="Text Box 24"/>
              <p:cNvSpPr txBox="1">
                <a:spLocks noChangeArrowheads="1"/>
              </p:cNvSpPr>
              <p:nvPr/>
            </p:nvSpPr>
            <p:spPr bwMode="auto">
              <a:xfrm>
                <a:off x="4789604" y="971551"/>
                <a:ext cx="693737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00038" indent="-2984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1pPr>
                <a:lvl2pPr marL="742950" indent="-2857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2pPr>
                <a:lvl3pPr marL="11430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3pPr>
                <a:lvl4pPr marL="16002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4pPr>
                <a:lvl5pPr marL="20574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5pPr>
                <a:lvl6pPr marL="25146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6pPr>
                <a:lvl7pPr marL="29718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7pPr>
                <a:lvl8pPr marL="34290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8pPr>
                <a:lvl9pPr marL="38862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Aft>
                    <a:spcPct val="400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None/>
                </a:pPr>
                <a:r>
                  <a:rPr lang="zh-CN" altLang="en-US" sz="1000" b="1" dirty="0">
                    <a:solidFill>
                      <a:srgbClr val="FFFFFF"/>
                    </a:solidFill>
                    <a:ea typeface="宋体" pitchFamily="2" charset="-122"/>
                  </a:rPr>
                  <a:t>应用程序</a:t>
                </a:r>
              </a:p>
            </p:txBody>
          </p:sp>
          <p:sp>
            <p:nvSpPr>
              <p:cNvPr id="75" name="Rectangle 25"/>
              <p:cNvSpPr>
                <a:spLocks noChangeArrowheads="1"/>
              </p:cNvSpPr>
              <p:nvPr/>
            </p:nvSpPr>
            <p:spPr bwMode="auto">
              <a:xfrm>
                <a:off x="4945179" y="1401764"/>
                <a:ext cx="346075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pPr>
                  <a:lnSpc>
                    <a:spcPct val="85000"/>
                  </a:lnSpc>
                  <a:buClrTx/>
                  <a:buSzTx/>
                </a:pPr>
                <a:r>
                  <a:rPr lang="ja-JP" altLang="en-US" sz="1000" b="1" dirty="0">
                    <a:solidFill>
                      <a:srgbClr val="2A4060"/>
                    </a:solidFill>
                    <a:ea typeface="宋体" pitchFamily="2" charset="-122"/>
                  </a:rPr>
                  <a:t>操作</a:t>
                </a:r>
                <a:r>
                  <a:rPr lang="ja-JP" altLang="en-US" sz="1000" b="1" dirty="0">
                    <a:solidFill>
                      <a:srgbClr val="2A4060"/>
                    </a:solidFill>
                    <a:ea typeface="MS PGothic" pitchFamily="34" charset="-128"/>
                  </a:rPr>
                  <a:t/>
                </a:r>
                <a:br>
                  <a:rPr lang="ja-JP" altLang="en-US" sz="1000" b="1" dirty="0">
                    <a:solidFill>
                      <a:srgbClr val="2A4060"/>
                    </a:solidFill>
                    <a:ea typeface="MS PGothic" pitchFamily="34" charset="-128"/>
                  </a:rPr>
                </a:br>
                <a:r>
                  <a:rPr lang="ja-JP" altLang="en-US" sz="1000" b="1" dirty="0">
                    <a:solidFill>
                      <a:srgbClr val="2A4060"/>
                    </a:solidFill>
                    <a:ea typeface="宋体" pitchFamily="2" charset="-122"/>
                  </a:rPr>
                  <a:t>系统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631903" y="1954372"/>
              <a:ext cx="877887" cy="1177925"/>
              <a:chOff x="4675304" y="749301"/>
              <a:chExt cx="877887" cy="1177925"/>
            </a:xfrm>
          </p:grpSpPr>
          <p:graphicFrame>
            <p:nvGraphicFramePr>
              <p:cNvPr id="70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731741999"/>
                  </p:ext>
                </p:extLst>
              </p:nvPr>
            </p:nvGraphicFramePr>
            <p:xfrm>
              <a:off x="4675304" y="749301"/>
              <a:ext cx="877887" cy="1177925"/>
            </p:xfrm>
            <a:graphic>
              <a:graphicData uri="http://schemas.openxmlformats.org/presentationml/2006/ole">
                <p:oleObj spid="_x0000_s10083" name="Image" r:id="rId6" imgW="2298413" imgH="3085714" progId="">
                  <p:embed/>
                </p:oleObj>
              </a:graphicData>
            </a:graphic>
          </p:graphicFrame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auto">
              <a:xfrm>
                <a:off x="4789604" y="971551"/>
                <a:ext cx="693737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00038" indent="-2984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1pPr>
                <a:lvl2pPr marL="742950" indent="-2857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2pPr>
                <a:lvl3pPr marL="11430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3pPr>
                <a:lvl4pPr marL="16002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4pPr>
                <a:lvl5pPr marL="20574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5pPr>
                <a:lvl6pPr marL="25146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6pPr>
                <a:lvl7pPr marL="29718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7pPr>
                <a:lvl8pPr marL="34290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8pPr>
                <a:lvl9pPr marL="38862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Aft>
                    <a:spcPct val="400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None/>
                </a:pPr>
                <a:r>
                  <a:rPr lang="zh-CN" altLang="en-US" sz="1000" b="1" dirty="0">
                    <a:solidFill>
                      <a:srgbClr val="FFFFFF"/>
                    </a:solidFill>
                    <a:ea typeface="宋体" pitchFamily="2" charset="-122"/>
                  </a:rPr>
                  <a:t>应用程序</a:t>
                </a: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4945179" y="1401764"/>
                <a:ext cx="346075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pPr>
                  <a:lnSpc>
                    <a:spcPct val="85000"/>
                  </a:lnSpc>
                  <a:buClrTx/>
                  <a:buSzTx/>
                </a:pPr>
                <a:r>
                  <a:rPr lang="ja-JP" altLang="en-US" sz="1000" b="1" dirty="0">
                    <a:solidFill>
                      <a:srgbClr val="2A4060"/>
                    </a:solidFill>
                    <a:ea typeface="宋体" pitchFamily="2" charset="-122"/>
                  </a:rPr>
                  <a:t>操作</a:t>
                </a:r>
                <a:r>
                  <a:rPr lang="ja-JP" altLang="en-US" sz="1000" b="1" dirty="0">
                    <a:solidFill>
                      <a:srgbClr val="2A4060"/>
                    </a:solidFill>
                    <a:ea typeface="MS PGothic" pitchFamily="34" charset="-128"/>
                  </a:rPr>
                  <a:t/>
                </a:r>
                <a:br>
                  <a:rPr lang="ja-JP" altLang="en-US" sz="1000" b="1" dirty="0">
                    <a:solidFill>
                      <a:srgbClr val="2A4060"/>
                    </a:solidFill>
                    <a:ea typeface="MS PGothic" pitchFamily="34" charset="-128"/>
                  </a:rPr>
                </a:br>
                <a:r>
                  <a:rPr lang="ja-JP" altLang="en-US" sz="1000" b="1" dirty="0">
                    <a:solidFill>
                      <a:srgbClr val="2A4060"/>
                    </a:solidFill>
                    <a:ea typeface="宋体" pitchFamily="2" charset="-122"/>
                  </a:rPr>
                  <a:t>系统</a:t>
                </a:r>
              </a:p>
            </p:txBody>
          </p:sp>
        </p:grpSp>
        <p:pic>
          <p:nvPicPr>
            <p:cNvPr id="10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604" y="2971960"/>
              <a:ext cx="431749" cy="47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709" y="3013235"/>
              <a:ext cx="431749" cy="47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778" y="3013235"/>
              <a:ext cx="431749" cy="47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003839" y="3677029"/>
              <a:ext cx="724650" cy="31168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altLang="zh-CN" sz="1200" b="1" dirty="0" smtClean="0">
                  <a:solidFill>
                    <a:srgbClr val="333333"/>
                  </a:solidFill>
                  <a:latin typeface="宋体" pitchFamily="2" charset="-122"/>
                  <a:ea typeface="宋体" pitchFamily="2" charset="-122"/>
                </a:rPr>
                <a:t>VMM</a:t>
              </a:r>
              <a:endParaRPr lang="zh-CN" altLang="en-US" sz="1200" b="1" dirty="0" smtClean="0">
                <a:solidFill>
                  <a:srgbClr val="333333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4" name="Group 289"/>
            <p:cNvGrpSpPr>
              <a:grpSpLocks/>
            </p:cNvGrpSpPr>
            <p:nvPr/>
          </p:nvGrpSpPr>
          <p:grpSpPr bwMode="auto">
            <a:xfrm>
              <a:off x="3609799" y="3662418"/>
              <a:ext cx="2985923" cy="315912"/>
              <a:chOff x="2133600" y="4381500"/>
              <a:chExt cx="2209800" cy="346075"/>
            </a:xfrm>
          </p:grpSpPr>
          <p:sp>
            <p:nvSpPr>
              <p:cNvPr id="51" name="AutoShape 23"/>
              <p:cNvSpPr>
                <a:spLocks noChangeArrowheads="1"/>
              </p:cNvSpPr>
              <p:nvPr/>
            </p:nvSpPr>
            <p:spPr bwMode="auto">
              <a:xfrm>
                <a:off x="2133600" y="4381500"/>
                <a:ext cx="2209800" cy="346075"/>
              </a:xfrm>
              <a:prstGeom prst="roundRect">
                <a:avLst>
                  <a:gd name="adj" fmla="val 1463"/>
                </a:avLst>
              </a:prstGeom>
              <a:solidFill>
                <a:srgbClr val="E3E3E3"/>
              </a:solidFill>
              <a:ln w="9525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83124" tIns="41562" rIns="83124" bIns="41562" anchor="ctr"/>
              <a:lstStyle/>
              <a:p>
                <a:pPr defTabSz="831850"/>
                <a:endParaRPr lang="zh-CN" altLang="en-US" sz="1700">
                  <a:ea typeface="黑体" pitchFamily="2" charset="-122"/>
                </a:endParaRPr>
              </a:p>
            </p:txBody>
          </p:sp>
          <p:grpSp>
            <p:nvGrpSpPr>
              <p:cNvPr id="17" name="Group 254"/>
              <p:cNvGrpSpPr/>
              <p:nvPr/>
            </p:nvGrpSpPr>
            <p:grpSpPr>
              <a:xfrm>
                <a:off x="2305213" y="4513783"/>
                <a:ext cx="1866574" cy="81508"/>
                <a:chOff x="10668000" y="2400300"/>
                <a:chExt cx="1866574" cy="81508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pic>
              <p:nvPicPr>
                <p:cNvPr id="53" name="Picture 24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2020724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54" name="Picture 25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2133451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55" name="Picture 26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2246178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56" name="Picture 27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2358905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57" name="Picture 35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2471632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58" name="Picture 24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0668000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59" name="Picture 25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0780727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0" name="Picture 26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0893454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1" name="Picture 27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006181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2" name="Picture 28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344362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3" name="Picture 29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457089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4" name="Picture 30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569816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5" name="Picture 31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682543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6" name="Picture 32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795270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7" name="Picture 33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907997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8" name="Picture 34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231635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9" name="Picture 35" descr="por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gray">
                <a:xfrm>
                  <a:off x="11118908" y="2400300"/>
                  <a:ext cx="62942" cy="8150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</p:grpSp>
        <p:pic>
          <p:nvPicPr>
            <p:cNvPr id="15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515" y="4188678"/>
              <a:ext cx="431749" cy="47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681" y="4180369"/>
              <a:ext cx="431749" cy="47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3547864" y="4926172"/>
              <a:ext cx="2989955" cy="314325"/>
              <a:chOff x="3580" y="3345"/>
              <a:chExt cx="780" cy="259"/>
            </a:xfrm>
          </p:grpSpPr>
          <p:sp>
            <p:nvSpPr>
              <p:cNvPr id="38" name="AutoShape 23"/>
              <p:cNvSpPr>
                <a:spLocks noChangeArrowheads="1"/>
              </p:cNvSpPr>
              <p:nvPr/>
            </p:nvSpPr>
            <p:spPr bwMode="auto">
              <a:xfrm>
                <a:off x="3580" y="3345"/>
                <a:ext cx="780" cy="259"/>
              </a:xfrm>
              <a:prstGeom prst="roundRect">
                <a:avLst>
                  <a:gd name="adj" fmla="val 146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3124" tIns="41562" rIns="83124" bIns="41562" anchor="ctr"/>
              <a:lstStyle/>
              <a:p>
                <a:pPr defTabSz="831850"/>
                <a:endParaRPr lang="zh-CN" altLang="en-US" sz="1700">
                  <a:ea typeface="黑体" pitchFamily="2" charset="-122"/>
                </a:endParaRPr>
              </a:p>
            </p:txBody>
          </p:sp>
          <p:pic>
            <p:nvPicPr>
              <p:cNvPr id="41" name="Picture 26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620" y="3437"/>
                <a:ext cx="52" cy="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7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712" y="3437"/>
                <a:ext cx="52" cy="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8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92" y="3437"/>
                <a:ext cx="52" cy="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9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084" y="3437"/>
                <a:ext cx="52" cy="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30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176" y="3437"/>
                <a:ext cx="52" cy="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31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268" y="3437"/>
                <a:ext cx="52" cy="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34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00" y="3437"/>
                <a:ext cx="52" cy="6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50" name="Picture 35" descr="por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808" y="3437"/>
                <a:ext cx="52" cy="6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cxnSp>
          <p:nvCxnSpPr>
            <p:cNvPr id="18" name="直接连接符 17"/>
            <p:cNvCxnSpPr/>
            <p:nvPr/>
          </p:nvCxnSpPr>
          <p:spPr bwMode="auto">
            <a:xfrm>
              <a:off x="4926152" y="4502768"/>
              <a:ext cx="0" cy="477512"/>
            </a:xfrm>
            <a:prstGeom prst="line">
              <a:avLst/>
            </a:prstGeom>
            <a:solidFill>
              <a:srgbClr val="0095D3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>
              <a:off x="5346213" y="4520566"/>
              <a:ext cx="0" cy="477512"/>
            </a:xfrm>
            <a:prstGeom prst="line">
              <a:avLst/>
            </a:prstGeom>
            <a:solidFill>
              <a:srgbClr val="0095D3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634508" y="1817055"/>
              <a:ext cx="369332" cy="13160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zh-CN" altLang="en-US" sz="1200" b="1" dirty="0" smtClean="0">
                  <a:solidFill>
                    <a:srgbClr val="333333"/>
                  </a:solidFill>
                  <a:latin typeface="宋体" pitchFamily="2" charset="-122"/>
                  <a:ea typeface="宋体" pitchFamily="2" charset="-122"/>
                </a:rPr>
                <a:t>虚拟化服务器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84303" y="1625154"/>
              <a:ext cx="540310" cy="253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 smtClean="0">
                  <a:solidFill>
                    <a:srgbClr val="333333"/>
                  </a:solidFill>
                  <a:latin typeface="+mn-lt"/>
                  <a:ea typeface="+mn-ea"/>
                </a:rPr>
                <a:t>VM3</a:t>
              </a:r>
              <a:endParaRPr lang="zh-CN" altLang="en-US" sz="1200" dirty="0" err="1" smtClean="0">
                <a:solidFill>
                  <a:srgbClr val="333333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2640" y="1690546"/>
              <a:ext cx="540310" cy="253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 smtClean="0">
                  <a:solidFill>
                    <a:srgbClr val="333333"/>
                  </a:solidFill>
                  <a:latin typeface="+mn-lt"/>
                  <a:ea typeface="+mn-ea"/>
                </a:rPr>
                <a:t>VM1</a:t>
              </a:r>
              <a:endParaRPr lang="zh-CN" altLang="en-US" sz="1200" dirty="0" err="1" smtClean="0">
                <a:solidFill>
                  <a:srgbClr val="333333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10593" y="1649572"/>
              <a:ext cx="540310" cy="253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 smtClean="0">
                  <a:solidFill>
                    <a:srgbClr val="333333"/>
                  </a:solidFill>
                  <a:latin typeface="+mn-lt"/>
                  <a:ea typeface="+mn-ea"/>
                </a:rPr>
                <a:t>VM2</a:t>
              </a:r>
              <a:endParaRPr lang="zh-CN" altLang="en-US" sz="1200" dirty="0" err="1" smtClean="0">
                <a:solidFill>
                  <a:srgbClr val="333333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89520" y="5255390"/>
              <a:ext cx="1658333" cy="31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dirty="0" smtClean="0">
                  <a:solidFill>
                    <a:srgbClr val="333333"/>
                  </a:solidFill>
                  <a:latin typeface="+mn-lt"/>
                  <a:ea typeface="+mn-ea"/>
                </a:rPr>
                <a:t>物理交换机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0961" y="3930047"/>
              <a:ext cx="1295242" cy="31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dirty="0">
                  <a:solidFill>
                    <a:srgbClr val="333333"/>
                  </a:solidFill>
                  <a:latin typeface="+mn-lt"/>
                  <a:ea typeface="+mn-ea"/>
                </a:rPr>
                <a:t>虚拟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+mn-lt"/>
                  <a:ea typeface="+mn-ea"/>
                </a:rPr>
                <a:t>交换机</a:t>
              </a:r>
            </a:p>
          </p:txBody>
        </p:sp>
        <p:cxnSp>
          <p:nvCxnSpPr>
            <p:cNvPr id="32" name="直接连接符 31"/>
            <p:cNvCxnSpPr/>
            <p:nvPr/>
          </p:nvCxnSpPr>
          <p:spPr bwMode="auto">
            <a:xfrm>
              <a:off x="4031703" y="3441885"/>
              <a:ext cx="0" cy="341287"/>
            </a:xfrm>
            <a:prstGeom prst="line">
              <a:avLst/>
            </a:prstGeom>
            <a:solidFill>
              <a:srgbClr val="0095D3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 bwMode="auto">
            <a:xfrm>
              <a:off x="5102760" y="3441885"/>
              <a:ext cx="0" cy="341287"/>
            </a:xfrm>
            <a:prstGeom prst="line">
              <a:avLst/>
            </a:prstGeom>
            <a:solidFill>
              <a:srgbClr val="0095D3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>
              <a:off x="6152806" y="3441884"/>
              <a:ext cx="0" cy="341287"/>
            </a:xfrm>
            <a:prstGeom prst="line">
              <a:avLst/>
            </a:prstGeom>
            <a:solidFill>
              <a:srgbClr val="0095D3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0" name="直接连接符 79"/>
          <p:cNvCxnSpPr/>
          <p:nvPr/>
        </p:nvCxnSpPr>
        <p:spPr>
          <a:xfrm flipV="1">
            <a:off x="5536971" y="4547712"/>
            <a:ext cx="0" cy="4620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8590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VM</a:t>
            </a:r>
            <a:r>
              <a:rPr lang="zh-CN" altLang="en-US" dirty="0"/>
              <a:t>间流量不可见</a:t>
            </a:r>
            <a:r>
              <a:rPr lang="zh-CN" altLang="en-US" dirty="0" smtClean="0"/>
              <a:t>问题解决方案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7715821" cy="5256584"/>
          </a:xfrm>
        </p:spPr>
        <p:txBody>
          <a:bodyPr/>
          <a:lstStyle/>
          <a:p>
            <a:r>
              <a:rPr lang="zh-CN" altLang="en-US" sz="2400" dirty="0" smtClean="0"/>
              <a:t>软件</a:t>
            </a:r>
            <a:r>
              <a:rPr lang="en-US" altLang="zh-CN" sz="2400" dirty="0" smtClean="0"/>
              <a:t>SPAN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RSPAN</a:t>
            </a:r>
            <a:r>
              <a:rPr lang="zh-CN" altLang="en-US" sz="2400" dirty="0" smtClean="0"/>
              <a:t>和</a:t>
            </a:r>
            <a:r>
              <a:rPr lang="en-US" altLang="zh-CN" sz="2400" dirty="0" err="1" smtClean="0"/>
              <a:t>netflow</a:t>
            </a:r>
            <a:r>
              <a:rPr lang="zh-CN" altLang="en-US" sz="2400" dirty="0" smtClean="0"/>
              <a:t>功能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硬件交换机导流方案：</a:t>
            </a:r>
            <a:r>
              <a:rPr lang="en-US" altLang="zh-CN" sz="2400" dirty="0" smtClean="0"/>
              <a:t>VEPA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VN-TAG</a:t>
            </a:r>
          </a:p>
          <a:p>
            <a:endParaRPr lang="zh-CN" alt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061" y="4024948"/>
            <a:ext cx="3706483" cy="294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660469" cy="268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338" y="1556792"/>
            <a:ext cx="59626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398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921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虚拟交换机环境下的安全产品部署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76532"/>
            <a:ext cx="4279099" cy="4525962"/>
          </a:xfrm>
        </p:spPr>
        <p:txBody>
          <a:bodyPr/>
          <a:lstStyle/>
          <a:p>
            <a:r>
              <a:rPr lang="zh-CN" altLang="en-US" dirty="0" smtClean="0"/>
              <a:t>部署串行网关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部署旁路检测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491881" y="2305100"/>
            <a:ext cx="457200" cy="330200"/>
            <a:chOff x="2070100" y="1806575"/>
            <a:chExt cx="742950" cy="536575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070100" y="1806575"/>
              <a:ext cx="742950" cy="536575"/>
            </a:xfrm>
            <a:prstGeom prst="rect">
              <a:avLst/>
            </a:prstGeom>
            <a:gradFill rotWithShape="0">
              <a:gsLst>
                <a:gs pos="0">
                  <a:srgbClr val="DCDCDC"/>
                </a:gs>
                <a:gs pos="100000">
                  <a:srgbClr val="B4B4B4"/>
                </a:gs>
              </a:gsLst>
              <a:lin ang="5400000"/>
            </a:gradFill>
            <a:ln w="9525" algn="ctr">
              <a:solidFill>
                <a:srgbClr val="B4B4B4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/>
              <a:endParaRPr lang="zh-CN" altLang="en-US" sz="1200">
                <a:ea typeface="黑体" pitchFamily="49" charset="-122"/>
                <a:cs typeface="Arial" charset="0"/>
              </a:endParaRPr>
            </a:p>
          </p:txBody>
        </p:sp>
        <p:grpSp>
          <p:nvGrpSpPr>
            <p:cNvPr id="9" name="Group 113"/>
            <p:cNvGrpSpPr>
              <a:grpSpLocks/>
            </p:cNvGrpSpPr>
            <p:nvPr/>
          </p:nvGrpSpPr>
          <p:grpSpPr bwMode="auto">
            <a:xfrm>
              <a:off x="2113846" y="1858835"/>
              <a:ext cx="655458" cy="432054"/>
              <a:chOff x="2105432" y="1843086"/>
              <a:chExt cx="655458" cy="43205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2105432" y="2076449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0086EA"/>
                  </a:gs>
                  <a:gs pos="100000">
                    <a:srgbClr val="2767B2"/>
                  </a:gs>
                </a:gsLst>
                <a:lin ang="5400000"/>
              </a:gradFill>
              <a:ln w="12700" algn="ctr">
                <a:solidFill>
                  <a:srgbClr val="2767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操作系统</a:t>
                </a: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2105432" y="1843086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FEAB58"/>
                  </a:gs>
                  <a:gs pos="100000">
                    <a:srgbClr val="E76F32"/>
                  </a:gs>
                </a:gsLst>
                <a:lin ang="5400000"/>
              </a:gradFill>
              <a:ln w="12700" algn="ctr">
                <a:solidFill>
                  <a:srgbClr val="E76F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 dirty="0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应用程序</a:t>
                </a:r>
                <a:endParaRPr lang="zh-CN" altLang="en-US" sz="800" b="1" dirty="0">
                  <a:solidFill>
                    <a:schemeClr val="bg1"/>
                  </a:solidFill>
                  <a:ea typeface="黑体" pitchFamily="49" charset="-122"/>
                  <a:cs typeface="Arial" charset="0"/>
                </a:endParaRPr>
              </a:p>
            </p:txBody>
          </p:sp>
        </p:grp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974481" y="2305100"/>
            <a:ext cx="457200" cy="330200"/>
            <a:chOff x="2070100" y="1806575"/>
            <a:chExt cx="742950" cy="536575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070100" y="1806575"/>
              <a:ext cx="742950" cy="536575"/>
            </a:xfrm>
            <a:prstGeom prst="rect">
              <a:avLst/>
            </a:prstGeom>
            <a:gradFill rotWithShape="0">
              <a:gsLst>
                <a:gs pos="0">
                  <a:srgbClr val="DCDCDC"/>
                </a:gs>
                <a:gs pos="100000">
                  <a:srgbClr val="B4B4B4"/>
                </a:gs>
              </a:gsLst>
              <a:lin ang="5400000"/>
            </a:gradFill>
            <a:ln w="9525" algn="ctr">
              <a:solidFill>
                <a:srgbClr val="B4B4B4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/>
              <a:endParaRPr lang="zh-CN" altLang="en-US" sz="1200">
                <a:ea typeface="黑体" pitchFamily="49" charset="-122"/>
                <a:cs typeface="Arial" charset="0"/>
              </a:endParaRPr>
            </a:p>
          </p:txBody>
        </p:sp>
        <p:grpSp>
          <p:nvGrpSpPr>
            <p:cNvPr id="14" name="Group 113"/>
            <p:cNvGrpSpPr>
              <a:grpSpLocks/>
            </p:cNvGrpSpPr>
            <p:nvPr/>
          </p:nvGrpSpPr>
          <p:grpSpPr bwMode="auto">
            <a:xfrm>
              <a:off x="2113846" y="1858835"/>
              <a:ext cx="655458" cy="432054"/>
              <a:chOff x="2105432" y="1843086"/>
              <a:chExt cx="655458" cy="432054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2105432" y="2076449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0086EA"/>
                  </a:gs>
                  <a:gs pos="100000">
                    <a:srgbClr val="2767B2"/>
                  </a:gs>
                </a:gsLst>
                <a:lin ang="5400000"/>
              </a:gradFill>
              <a:ln w="12700" algn="ctr">
                <a:solidFill>
                  <a:srgbClr val="2767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操作系统</a:t>
                </a:r>
              </a:p>
            </p:txBody>
          </p:sp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2105432" y="1843086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FEAB58"/>
                  </a:gs>
                  <a:gs pos="100000">
                    <a:srgbClr val="E76F32"/>
                  </a:gs>
                </a:gsLst>
                <a:lin ang="5400000"/>
              </a:gradFill>
              <a:ln w="12700" algn="ctr">
                <a:solidFill>
                  <a:srgbClr val="E76F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应用程序</a:t>
                </a:r>
                <a:endParaRPr lang="zh-CN" altLang="en-US" sz="800" b="1">
                  <a:solidFill>
                    <a:schemeClr val="bg1"/>
                  </a:solidFill>
                  <a:ea typeface="黑体" pitchFamily="49" charset="-122"/>
                  <a:cs typeface="Arial" charset="0"/>
                </a:endParaRPr>
              </a:p>
            </p:txBody>
          </p:sp>
        </p:grp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7214603" y="2305100"/>
            <a:ext cx="457131" cy="330200"/>
            <a:chOff x="2070100" y="1806575"/>
            <a:chExt cx="742950" cy="536575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070100" y="1806575"/>
              <a:ext cx="742950" cy="536575"/>
            </a:xfrm>
            <a:prstGeom prst="rect">
              <a:avLst/>
            </a:prstGeom>
            <a:gradFill rotWithShape="0">
              <a:gsLst>
                <a:gs pos="0">
                  <a:srgbClr val="DCDCDC"/>
                </a:gs>
                <a:gs pos="100000">
                  <a:srgbClr val="B4B4B4"/>
                </a:gs>
              </a:gsLst>
              <a:lin ang="5400000"/>
            </a:gradFill>
            <a:ln w="9525" algn="ctr">
              <a:solidFill>
                <a:srgbClr val="B4B4B4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/>
              <a:endParaRPr lang="zh-CN" altLang="en-US" sz="1200">
                <a:ea typeface="黑体" pitchFamily="49" charset="-122"/>
                <a:cs typeface="Arial" charset="0"/>
              </a:endParaRPr>
            </a:p>
          </p:txBody>
        </p:sp>
        <p:grpSp>
          <p:nvGrpSpPr>
            <p:cNvPr id="19" name="Group 113"/>
            <p:cNvGrpSpPr>
              <a:grpSpLocks/>
            </p:cNvGrpSpPr>
            <p:nvPr/>
          </p:nvGrpSpPr>
          <p:grpSpPr bwMode="auto">
            <a:xfrm>
              <a:off x="2113846" y="1858835"/>
              <a:ext cx="655458" cy="432054"/>
              <a:chOff x="2105432" y="1843086"/>
              <a:chExt cx="655458" cy="432054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2105432" y="2076449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0086EA"/>
                  </a:gs>
                  <a:gs pos="100000">
                    <a:srgbClr val="2767B2"/>
                  </a:gs>
                </a:gsLst>
                <a:lin ang="5400000"/>
              </a:gradFill>
              <a:ln w="12700" algn="ctr">
                <a:solidFill>
                  <a:srgbClr val="2767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操作系统</a:t>
                </a:r>
              </a:p>
            </p:txBody>
          </p:sp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2105432" y="1843086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FEAB58"/>
                  </a:gs>
                  <a:gs pos="100000">
                    <a:srgbClr val="E76F32"/>
                  </a:gs>
                </a:gsLst>
                <a:lin ang="5400000"/>
              </a:gradFill>
              <a:ln w="12700" algn="ctr">
                <a:solidFill>
                  <a:srgbClr val="E76F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应用程序</a:t>
                </a:r>
                <a:endParaRPr lang="zh-CN" altLang="en-US" sz="800" b="1">
                  <a:solidFill>
                    <a:schemeClr val="bg1"/>
                  </a:solidFill>
                  <a:ea typeface="黑体" pitchFamily="49" charset="-122"/>
                  <a:cs typeface="Arial" charset="0"/>
                </a:endParaRPr>
              </a:p>
            </p:txBody>
          </p:sp>
        </p:grpSp>
      </p:grpSp>
      <p:grpSp>
        <p:nvGrpSpPr>
          <p:cNvPr id="22" name="Group 75"/>
          <p:cNvGrpSpPr>
            <a:grpSpLocks/>
          </p:cNvGrpSpPr>
          <p:nvPr/>
        </p:nvGrpSpPr>
        <p:grpSpPr bwMode="auto">
          <a:xfrm>
            <a:off x="7697238" y="2305100"/>
            <a:ext cx="457131" cy="330200"/>
            <a:chOff x="2070100" y="1806575"/>
            <a:chExt cx="742950" cy="536575"/>
          </a:xfrm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070100" y="1806575"/>
              <a:ext cx="742950" cy="536575"/>
            </a:xfrm>
            <a:prstGeom prst="rect">
              <a:avLst/>
            </a:prstGeom>
            <a:gradFill rotWithShape="0">
              <a:gsLst>
                <a:gs pos="0">
                  <a:srgbClr val="DCDCDC"/>
                </a:gs>
                <a:gs pos="100000">
                  <a:srgbClr val="B4B4B4"/>
                </a:gs>
              </a:gsLst>
              <a:lin ang="5400000"/>
            </a:gradFill>
            <a:ln w="9525" algn="ctr">
              <a:solidFill>
                <a:srgbClr val="B4B4B4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/>
              <a:endParaRPr lang="zh-CN" altLang="en-US" sz="1200">
                <a:ea typeface="黑体" pitchFamily="49" charset="-122"/>
                <a:cs typeface="Arial" charset="0"/>
              </a:endParaRPr>
            </a:p>
          </p:txBody>
        </p:sp>
        <p:grpSp>
          <p:nvGrpSpPr>
            <p:cNvPr id="24" name="Group 113"/>
            <p:cNvGrpSpPr>
              <a:grpSpLocks/>
            </p:cNvGrpSpPr>
            <p:nvPr/>
          </p:nvGrpSpPr>
          <p:grpSpPr bwMode="auto">
            <a:xfrm>
              <a:off x="2113846" y="1858835"/>
              <a:ext cx="655458" cy="432054"/>
              <a:chOff x="2105432" y="1843086"/>
              <a:chExt cx="655458" cy="432054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2105432" y="2076449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0086EA"/>
                  </a:gs>
                  <a:gs pos="100000">
                    <a:srgbClr val="2767B2"/>
                  </a:gs>
                </a:gsLst>
                <a:lin ang="5400000"/>
              </a:gradFill>
              <a:ln w="12700" algn="ctr">
                <a:solidFill>
                  <a:srgbClr val="2767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操作系统</a:t>
                </a:r>
              </a:p>
            </p:txBody>
          </p:sp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2105432" y="1843086"/>
                <a:ext cx="655458" cy="198691"/>
              </a:xfrm>
              <a:prstGeom prst="rect">
                <a:avLst/>
              </a:prstGeom>
              <a:gradFill rotWithShape="0">
                <a:gsLst>
                  <a:gs pos="0">
                    <a:srgbClr val="FEAB58"/>
                  </a:gs>
                  <a:gs pos="100000">
                    <a:srgbClr val="E76F32"/>
                  </a:gs>
                </a:gsLst>
                <a:lin ang="5400000"/>
              </a:gradFill>
              <a:ln w="12700" algn="ctr">
                <a:solidFill>
                  <a:srgbClr val="E76F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700" b="1">
                    <a:solidFill>
                      <a:schemeClr val="bg1"/>
                    </a:solidFill>
                    <a:ea typeface="黑体" pitchFamily="49" charset="-122"/>
                    <a:cs typeface="Arial" charset="0"/>
                  </a:rPr>
                  <a:t>应用程序</a:t>
                </a:r>
                <a:endParaRPr lang="zh-CN" altLang="en-US" sz="800" b="1">
                  <a:solidFill>
                    <a:schemeClr val="bg1"/>
                  </a:solidFill>
                  <a:ea typeface="黑体" pitchFamily="49" charset="-122"/>
                  <a:cs typeface="Arial" charset="0"/>
                </a:endParaRPr>
              </a:p>
            </p:txBody>
          </p:sp>
        </p:grpSp>
      </p:grp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538414" y="3571926"/>
            <a:ext cx="6408712" cy="258762"/>
          </a:xfrm>
          <a:prstGeom prst="rect">
            <a:avLst/>
          </a:prstGeom>
          <a:gradFill rotWithShape="0">
            <a:gsLst>
              <a:gs pos="0">
                <a:srgbClr val="2D66B9"/>
              </a:gs>
              <a:gs pos="100000">
                <a:srgbClr val="1B3E70"/>
              </a:gs>
            </a:gsLst>
            <a:lin ang="5400000"/>
          </a:gradFill>
          <a:ln w="19050" algn="ctr">
            <a:solidFill>
              <a:srgbClr val="1B3E70"/>
            </a:solidFill>
            <a:round/>
            <a:headEnd/>
            <a:tailEnd/>
          </a:ln>
        </p:spPr>
        <p:txBody>
          <a:bodyPr wrap="none" anchor="b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ea typeface="黑体" pitchFamily="49" charset="-122"/>
                <a:cs typeface="Arial" charset="0"/>
              </a:rPr>
              <a:t>Hypervisor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538414" y="2967087"/>
            <a:ext cx="2217117" cy="317500"/>
          </a:xfrm>
          <a:prstGeom prst="round2SameRect">
            <a:avLst>
              <a:gd name="adj1" fmla="val 0"/>
              <a:gd name="adj2" fmla="val 21029"/>
            </a:avLst>
          </a:prstGeom>
          <a:gradFill rotWithShape="0">
            <a:gsLst>
              <a:gs pos="0">
                <a:srgbClr val="7CB4DE"/>
              </a:gs>
              <a:gs pos="100000">
                <a:srgbClr val="4B99D2"/>
              </a:gs>
            </a:gsLst>
            <a:lin ang="5400000"/>
          </a:gradFill>
          <a:ln w="19050" algn="ctr">
            <a:solidFill>
              <a:srgbClr val="4B99D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vSwitch1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241306" y="2967087"/>
            <a:ext cx="1120775" cy="317500"/>
          </a:xfrm>
          <a:prstGeom prst="round2SameRect">
            <a:avLst>
              <a:gd name="adj1" fmla="val 0"/>
              <a:gd name="adj2" fmla="val 18025"/>
            </a:avLst>
          </a:prstGeom>
          <a:gradFill rotWithShape="0">
            <a:gsLst>
              <a:gs pos="0">
                <a:srgbClr val="7CB4DE"/>
              </a:gs>
              <a:gs pos="100000">
                <a:srgbClr val="4B99D2"/>
              </a:gs>
            </a:gsLst>
            <a:lin ang="5400000"/>
          </a:gradFill>
          <a:ln w="19050" algn="ctr">
            <a:solidFill>
              <a:srgbClr val="4B99D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vSwitch2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906594" y="2967087"/>
            <a:ext cx="1968524" cy="317500"/>
          </a:xfrm>
          <a:prstGeom prst="round2SameRect">
            <a:avLst>
              <a:gd name="adj1" fmla="val 0"/>
              <a:gd name="adj2" fmla="val 15021"/>
            </a:avLst>
          </a:prstGeom>
          <a:gradFill rotWithShape="0">
            <a:gsLst>
              <a:gs pos="0">
                <a:srgbClr val="7CB4DE"/>
              </a:gs>
              <a:gs pos="100000">
                <a:srgbClr val="4B99D2"/>
              </a:gs>
            </a:gsLst>
            <a:lin ang="5400000"/>
          </a:gradFill>
          <a:ln w="19050" algn="ctr">
            <a:solidFill>
              <a:srgbClr val="4B99D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vSwitch3</a:t>
            </a:r>
          </a:p>
        </p:txBody>
      </p:sp>
      <p:sp>
        <p:nvSpPr>
          <p:cNvPr id="32" name="Line 62"/>
          <p:cNvSpPr>
            <a:spLocks noChangeShapeType="1"/>
          </p:cNvSpPr>
          <p:nvPr/>
        </p:nvSpPr>
        <p:spPr bwMode="auto">
          <a:xfrm>
            <a:off x="5795344" y="3284587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" name="Line 64"/>
          <p:cNvSpPr>
            <a:spLocks noChangeShapeType="1"/>
          </p:cNvSpPr>
          <p:nvPr/>
        </p:nvSpPr>
        <p:spPr bwMode="auto">
          <a:xfrm>
            <a:off x="3690319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4" name="Line 65"/>
          <p:cNvSpPr>
            <a:spLocks noChangeShapeType="1"/>
          </p:cNvSpPr>
          <p:nvPr/>
        </p:nvSpPr>
        <p:spPr bwMode="auto">
          <a:xfrm>
            <a:off x="4193556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Line 66"/>
          <p:cNvSpPr>
            <a:spLocks noChangeShapeType="1"/>
          </p:cNvSpPr>
          <p:nvPr/>
        </p:nvSpPr>
        <p:spPr bwMode="auto">
          <a:xfrm>
            <a:off x="4698381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6" name="Line 67"/>
          <p:cNvSpPr>
            <a:spLocks noChangeShapeType="1"/>
          </p:cNvSpPr>
          <p:nvPr/>
        </p:nvSpPr>
        <p:spPr bwMode="auto">
          <a:xfrm>
            <a:off x="5346081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7" name="Line 69"/>
          <p:cNvSpPr>
            <a:spLocks noChangeShapeType="1"/>
          </p:cNvSpPr>
          <p:nvPr/>
        </p:nvSpPr>
        <p:spPr bwMode="auto">
          <a:xfrm>
            <a:off x="6282706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8" name="Line 70"/>
          <p:cNvSpPr>
            <a:spLocks noChangeShapeType="1"/>
          </p:cNvSpPr>
          <p:nvPr/>
        </p:nvSpPr>
        <p:spPr bwMode="auto">
          <a:xfrm>
            <a:off x="7001844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9" name="Line 71"/>
          <p:cNvSpPr>
            <a:spLocks noChangeShapeType="1"/>
          </p:cNvSpPr>
          <p:nvPr/>
        </p:nvSpPr>
        <p:spPr bwMode="auto">
          <a:xfrm>
            <a:off x="7433644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7938469" y="25940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2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594" y="2301616"/>
            <a:ext cx="992064" cy="47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1616"/>
            <a:ext cx="992064" cy="47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圆角矩形 43"/>
          <p:cNvSpPr/>
          <p:nvPr/>
        </p:nvSpPr>
        <p:spPr>
          <a:xfrm>
            <a:off x="2538414" y="1988840"/>
            <a:ext cx="2304255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523277" y="1988840"/>
            <a:ext cx="1097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Tenant A</a:t>
            </a:r>
            <a:endParaRPr lang="zh-CN" altLang="en-US" sz="1000" dirty="0"/>
          </a:p>
        </p:txBody>
      </p:sp>
      <p:sp>
        <p:nvSpPr>
          <p:cNvPr id="46" name="圆角矩形 45"/>
          <p:cNvSpPr/>
          <p:nvPr/>
        </p:nvSpPr>
        <p:spPr>
          <a:xfrm>
            <a:off x="6786887" y="2020451"/>
            <a:ext cx="2160239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057226" y="2020451"/>
            <a:ext cx="1097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Tenant B</a:t>
            </a:r>
            <a:endParaRPr lang="zh-CN" altLang="en-US" sz="1000" dirty="0"/>
          </a:p>
        </p:txBody>
      </p:sp>
      <p:pic>
        <p:nvPicPr>
          <p:cNvPr id="48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446" y="2143561"/>
            <a:ext cx="435828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054" y="2143561"/>
            <a:ext cx="435828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Line 72"/>
          <p:cNvSpPr>
            <a:spLocks noChangeShapeType="1"/>
          </p:cNvSpPr>
          <p:nvPr/>
        </p:nvSpPr>
        <p:spPr bwMode="auto">
          <a:xfrm>
            <a:off x="8520962" y="26353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1" name="Line 64"/>
          <p:cNvSpPr>
            <a:spLocks noChangeShapeType="1"/>
          </p:cNvSpPr>
          <p:nvPr/>
        </p:nvSpPr>
        <p:spPr bwMode="auto">
          <a:xfrm>
            <a:off x="3015016" y="263529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538283" y="2940483"/>
            <a:ext cx="95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混杂端口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83030" y="2967087"/>
            <a:ext cx="95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混杂端口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54" name="Picture 93" descr="ICON_Server_flat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11590"/>
            <a:ext cx="6463358" cy="38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3" descr="NIC_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425" y="3692178"/>
            <a:ext cx="223838" cy="2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圆角矩形 55"/>
          <p:cNvSpPr/>
          <p:nvPr/>
        </p:nvSpPr>
        <p:spPr>
          <a:xfrm>
            <a:off x="5148064" y="2017573"/>
            <a:ext cx="1338895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5270879" y="2082267"/>
            <a:ext cx="1097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Public Network</a:t>
            </a:r>
            <a:endParaRPr lang="zh-CN" altLang="en-US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网络虚拟化的不同范围</a:t>
            </a:r>
            <a:endParaRPr lang="zh-CN" altLang="en-US" dirty="0"/>
          </a:p>
        </p:txBody>
      </p:sp>
      <p:graphicFrame>
        <p:nvGraphicFramePr>
          <p:cNvPr id="22" name="内容占位符 21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8662" y="3786190"/>
            <a:ext cx="5517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包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2143116"/>
            <a:ext cx="9188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节点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29289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域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网络虚拟化</a:t>
            </a:r>
            <a:r>
              <a:rPr lang="en-US" altLang="zh-CN" dirty="0" smtClean="0"/>
              <a:t>-</a:t>
            </a:r>
            <a:r>
              <a:rPr lang="zh-CN" altLang="en-US" dirty="0" smtClean="0"/>
              <a:t>分布式虚拟交换机</a:t>
            </a:r>
          </a:p>
        </p:txBody>
      </p:sp>
      <p:sp>
        <p:nvSpPr>
          <p:cNvPr id="70" name="内容占位符 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可扩展到多个物理服务器，集中管理平面，简化网络管理</a:t>
            </a:r>
            <a:endParaRPr lang="en-US" altLang="zh-CN" sz="2400" dirty="0" smtClean="0"/>
          </a:p>
          <a:p>
            <a:r>
              <a:rPr lang="zh-CN" altLang="en-US" sz="2400" dirty="0" smtClean="0"/>
              <a:t>典型代表：</a:t>
            </a:r>
            <a:r>
              <a:rPr lang="en-US" altLang="zh-CN" sz="2400" dirty="0" err="1" smtClean="0"/>
              <a:t>Vmware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vDS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Cisco 1KV</a:t>
            </a:r>
            <a:r>
              <a:rPr lang="zh-CN" altLang="en-US" sz="2400" dirty="0" smtClean="0"/>
              <a:t>和</a:t>
            </a:r>
            <a:r>
              <a:rPr lang="en-US" altLang="zh-CN" sz="2400" dirty="0" err="1" smtClean="0"/>
              <a:t>Openvswitch</a:t>
            </a:r>
            <a:endParaRPr lang="en-US" altLang="zh-CN" sz="2400" dirty="0" smtClean="0"/>
          </a:p>
          <a:p>
            <a:r>
              <a:rPr lang="zh-CN" altLang="en-US" sz="2400" dirty="0" smtClean="0"/>
              <a:t>存在的问题</a:t>
            </a:r>
            <a:endParaRPr lang="en-US" altLang="zh-CN" sz="2400" dirty="0" smtClean="0"/>
          </a:p>
          <a:p>
            <a:pPr lvl="1"/>
            <a:r>
              <a:rPr lang="zh-CN" altLang="en-US" sz="2800" dirty="0" smtClean="0"/>
              <a:t>大二层扁平</a:t>
            </a:r>
            <a:r>
              <a:rPr lang="zh-CN" altLang="en-US" sz="2800" dirty="0"/>
              <a:t>网络</a:t>
            </a:r>
            <a:r>
              <a:rPr lang="zh-CN" altLang="en-US" sz="2800" dirty="0" smtClean="0"/>
              <a:t>：广播风暴，</a:t>
            </a:r>
            <a:r>
              <a:rPr lang="en-US" altLang="zh-CN" sz="2800" dirty="0" smtClean="0"/>
              <a:t>VLAN</a:t>
            </a:r>
            <a:r>
              <a:rPr lang="zh-CN" altLang="en-US" sz="2800" dirty="0"/>
              <a:t>局限性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虚拟和物理网络隔离问题</a:t>
            </a:r>
            <a:endParaRPr lang="en-US" altLang="zh-CN" sz="2800" dirty="0" smtClean="0"/>
          </a:p>
          <a:p>
            <a:pPr lvl="2"/>
            <a:r>
              <a:rPr lang="en-US" altLang="zh-CN" sz="2400" dirty="0"/>
              <a:t>MAC</a:t>
            </a:r>
            <a:r>
              <a:rPr lang="zh-CN" altLang="en-US" sz="2400" dirty="0"/>
              <a:t>表爆炸</a:t>
            </a:r>
            <a:endParaRPr lang="en-US" altLang="zh-CN" sz="2400" dirty="0"/>
          </a:p>
          <a:p>
            <a:pPr lvl="2"/>
            <a:r>
              <a:rPr lang="zh-CN" altLang="en-US" sz="2400" dirty="0" smtClean="0"/>
              <a:t>跨子网迁移问题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2400" dirty="0" smtClean="0"/>
          </a:p>
          <a:p>
            <a:pPr lvl="1"/>
            <a:endParaRPr lang="en-US" altLang="zh-CN" sz="2000" dirty="0" smtClean="0"/>
          </a:p>
          <a:p>
            <a:endParaRPr lang="zh-CN" altLang="en-US" sz="2400" dirty="0"/>
          </a:p>
        </p:txBody>
      </p: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4100140" y="3906646"/>
            <a:ext cx="4394200" cy="330200"/>
            <a:chOff x="254001" y="2859571"/>
            <a:chExt cx="4394199" cy="330150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54001" y="2859571"/>
              <a:ext cx="457130" cy="330150"/>
              <a:chOff x="2070100" y="1806575"/>
              <a:chExt cx="742950" cy="536575"/>
            </a:xfrm>
          </p:grpSpPr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/>
                <a:endParaRPr lang="zh-CN" altLang="en-US" sz="1200">
                  <a:ea typeface="黑体" pitchFamily="49" charset="-122"/>
                  <a:cs typeface="Arial" pitchFamily="34" charset="0"/>
                </a:endParaRPr>
              </a:p>
            </p:txBody>
          </p:sp>
          <p:grpSp>
            <p:nvGrpSpPr>
              <p:cNvPr id="7" name="Group 113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51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zh-CN" altLang="en-US" sz="7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rPr>
                    <a:t>操作系统</a:t>
                  </a:r>
                </a:p>
              </p:txBody>
            </p:sp>
            <p:sp>
              <p:nvSpPr>
                <p:cNvPr id="52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zh-CN" altLang="en-US" sz="7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rPr>
                    <a:t>应用程序</a:t>
                  </a:r>
                  <a:endParaRPr lang="zh-CN" altLang="en-US" sz="800" b="1">
                    <a:solidFill>
                      <a:schemeClr val="bg1"/>
                    </a:solidFill>
                    <a:ea typeface="黑体" pitchFamily="49" charset="-122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736635" y="2859571"/>
              <a:ext cx="457130" cy="330150"/>
              <a:chOff x="2070100" y="1806575"/>
              <a:chExt cx="742950" cy="536575"/>
            </a:xfrm>
          </p:grpSpPr>
          <p:sp>
            <p:nvSpPr>
              <p:cNvPr id="45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/>
                <a:endParaRPr lang="zh-CN" altLang="en-US" sz="1200">
                  <a:ea typeface="黑体" pitchFamily="49" charset="-122"/>
                  <a:cs typeface="Arial" pitchFamily="34" charset="0"/>
                </a:endParaRPr>
              </a:p>
            </p:txBody>
          </p:sp>
          <p:grpSp>
            <p:nvGrpSpPr>
              <p:cNvPr id="9" name="Group 113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zh-CN" altLang="en-US" sz="7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rPr>
                    <a:t>操作系统</a:t>
                  </a:r>
                </a:p>
              </p:txBody>
            </p:sp>
            <p:sp>
              <p:nvSpPr>
                <p:cNvPr id="48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zh-CN" altLang="en-US" sz="7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rPr>
                    <a:t>应用程序</a:t>
                  </a:r>
                  <a:endParaRPr lang="zh-CN" altLang="en-US" sz="800" b="1">
                    <a:solidFill>
                      <a:schemeClr val="bg1"/>
                    </a:solidFill>
                    <a:ea typeface="黑体" pitchFamily="49" charset="-122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219270" y="2859571"/>
              <a:ext cx="457130" cy="330150"/>
              <a:chOff x="2070100" y="1806575"/>
              <a:chExt cx="742950" cy="536575"/>
            </a:xfrm>
          </p:grpSpPr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/>
                <a:endParaRPr lang="zh-CN" altLang="en-US" sz="1200">
                  <a:ea typeface="黑体" pitchFamily="49" charset="-122"/>
                  <a:cs typeface="Arial" pitchFamily="34" charset="0"/>
                </a:endParaRPr>
              </a:p>
            </p:txBody>
          </p:sp>
          <p:grpSp>
            <p:nvGrpSpPr>
              <p:cNvPr id="11" name="Group 113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43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zh-CN" altLang="en-US" sz="7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rPr>
                    <a:t>操作系统</a:t>
                  </a:r>
                </a:p>
              </p:txBody>
            </p:sp>
            <p:sp>
              <p:nvSpPr>
                <p:cNvPr id="44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zh-CN" altLang="en-US" sz="7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rPr>
                    <a:t>应用程序</a:t>
                  </a:r>
                  <a:endParaRPr lang="zh-CN" altLang="en-US" sz="800" b="1">
                    <a:solidFill>
                      <a:schemeClr val="bg1"/>
                    </a:solidFill>
                    <a:ea typeface="黑体" pitchFamily="49" charset="-122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1739901" y="2859571"/>
              <a:ext cx="1422399" cy="330150"/>
              <a:chOff x="339725" y="3438525"/>
              <a:chExt cx="1614121" cy="374650"/>
            </a:xfrm>
          </p:grpSpPr>
          <p:grpSp>
            <p:nvGrpSpPr>
              <p:cNvPr id="13" name="Group 57"/>
              <p:cNvGrpSpPr>
                <a:grpSpLocks/>
              </p:cNvGrpSpPr>
              <p:nvPr/>
            </p:nvGrpSpPr>
            <p:grpSpPr bwMode="auto">
              <a:xfrm>
                <a:off x="339725" y="3438525"/>
                <a:ext cx="518746" cy="374650"/>
                <a:chOff x="2070100" y="1806575"/>
                <a:chExt cx="742950" cy="536575"/>
              </a:xfrm>
            </p:grpSpPr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l"/>
                  <a:endParaRPr lang="zh-CN" altLang="en-US" sz="1200">
                    <a:ea typeface="黑体" pitchFamily="49" charset="-122"/>
                    <a:cs typeface="Arial" pitchFamily="34" charset="0"/>
                  </a:endParaRPr>
                </a:p>
              </p:txBody>
            </p:sp>
            <p:grpSp>
              <p:nvGrpSpPr>
                <p:cNvPr id="15" name="Group 113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39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操作系统</a:t>
                    </a:r>
                  </a:p>
                </p:txBody>
              </p:sp>
              <p:sp>
                <p:nvSpPr>
                  <p:cNvPr id="4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应用程序</a:t>
                    </a:r>
                    <a:endParaRPr lang="zh-CN" altLang="en-US" sz="8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9" name="Group 58"/>
              <p:cNvGrpSpPr>
                <a:grpSpLocks/>
              </p:cNvGrpSpPr>
              <p:nvPr/>
            </p:nvGrpSpPr>
            <p:grpSpPr bwMode="auto">
              <a:xfrm>
                <a:off x="887412" y="3438525"/>
                <a:ext cx="518746" cy="374650"/>
                <a:chOff x="2070100" y="1806575"/>
                <a:chExt cx="742950" cy="536575"/>
              </a:xfrm>
            </p:grpSpPr>
            <p:sp>
              <p:nvSpPr>
                <p:cNvPr id="33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l"/>
                  <a:endParaRPr lang="zh-CN" altLang="en-US" sz="1200">
                    <a:ea typeface="黑体" pitchFamily="49" charset="-122"/>
                    <a:cs typeface="Arial" pitchFamily="34" charset="0"/>
                  </a:endParaRPr>
                </a:p>
              </p:txBody>
            </p:sp>
            <p:grpSp>
              <p:nvGrpSpPr>
                <p:cNvPr id="23" name="Group 113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35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操作系统</a:t>
                    </a:r>
                  </a:p>
                </p:txBody>
              </p:sp>
              <p:sp>
                <p:nvSpPr>
                  <p:cNvPr id="3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应用程序</a:t>
                    </a:r>
                    <a:endParaRPr lang="zh-CN" altLang="en-US" sz="8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6" name="Group 59"/>
              <p:cNvGrpSpPr>
                <a:grpSpLocks/>
              </p:cNvGrpSpPr>
              <p:nvPr/>
            </p:nvGrpSpPr>
            <p:grpSpPr bwMode="auto">
              <a:xfrm>
                <a:off x="1435100" y="3438525"/>
                <a:ext cx="518746" cy="374650"/>
                <a:chOff x="2070100" y="1806575"/>
                <a:chExt cx="742950" cy="536575"/>
              </a:xfrm>
            </p:grpSpPr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l"/>
                  <a:endParaRPr lang="zh-CN" altLang="en-US" sz="1200">
                    <a:ea typeface="黑体" pitchFamily="49" charset="-122"/>
                    <a:cs typeface="Arial" pitchFamily="34" charset="0"/>
                  </a:endParaRPr>
                </a:p>
              </p:txBody>
            </p:sp>
            <p:grpSp>
              <p:nvGrpSpPr>
                <p:cNvPr id="27" name="Group 113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31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操作系统</a:t>
                    </a:r>
                  </a:p>
                </p:txBody>
              </p:sp>
              <p:sp>
                <p:nvSpPr>
                  <p:cNvPr id="3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应用程序</a:t>
                    </a:r>
                    <a:endParaRPr lang="zh-CN" altLang="en-US" sz="8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28" name="Group 70"/>
            <p:cNvGrpSpPr>
              <a:grpSpLocks/>
            </p:cNvGrpSpPr>
            <p:nvPr/>
          </p:nvGrpSpPr>
          <p:grpSpPr bwMode="auto">
            <a:xfrm>
              <a:off x="3225801" y="2859571"/>
              <a:ext cx="1422399" cy="330150"/>
              <a:chOff x="339725" y="3438525"/>
              <a:chExt cx="1614121" cy="374650"/>
            </a:xfrm>
          </p:grpSpPr>
          <p:grpSp>
            <p:nvGrpSpPr>
              <p:cNvPr id="30" name="Group 73"/>
              <p:cNvGrpSpPr>
                <a:grpSpLocks/>
              </p:cNvGrpSpPr>
              <p:nvPr/>
            </p:nvGrpSpPr>
            <p:grpSpPr bwMode="auto">
              <a:xfrm>
                <a:off x="339725" y="3438525"/>
                <a:ext cx="518746" cy="374650"/>
                <a:chOff x="2070100" y="1806575"/>
                <a:chExt cx="742950" cy="536575"/>
              </a:xfrm>
            </p:grpSpPr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l"/>
                  <a:endParaRPr lang="zh-CN" altLang="en-US" sz="1200">
                    <a:ea typeface="黑体" pitchFamily="49" charset="-122"/>
                    <a:cs typeface="Arial" pitchFamily="34" charset="0"/>
                  </a:endParaRPr>
                </a:p>
              </p:txBody>
            </p:sp>
            <p:grpSp>
              <p:nvGrpSpPr>
                <p:cNvPr id="37892" name="Group 113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2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操作系统</a:t>
                    </a:r>
                  </a:p>
                </p:txBody>
              </p:sp>
              <p:sp>
                <p:nvSpPr>
                  <p:cNvPr id="25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应用程序</a:t>
                    </a:r>
                    <a:endParaRPr lang="zh-CN" altLang="en-US" sz="8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7896" name="Group 74"/>
              <p:cNvGrpSpPr>
                <a:grpSpLocks/>
              </p:cNvGrpSpPr>
              <p:nvPr/>
            </p:nvGrpSpPr>
            <p:grpSpPr bwMode="auto">
              <a:xfrm>
                <a:off x="887412" y="3438525"/>
                <a:ext cx="518746" cy="374650"/>
                <a:chOff x="2070100" y="1806575"/>
                <a:chExt cx="742950" cy="536575"/>
              </a:xfrm>
            </p:grpSpPr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l"/>
                  <a:endParaRPr lang="zh-CN" altLang="en-US" sz="1200">
                    <a:ea typeface="黑体" pitchFamily="49" charset="-122"/>
                    <a:cs typeface="Arial" pitchFamily="34" charset="0"/>
                  </a:endParaRPr>
                </a:p>
              </p:txBody>
            </p:sp>
            <p:grpSp>
              <p:nvGrpSpPr>
                <p:cNvPr id="37898" name="Group 113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2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操作系统</a:t>
                    </a:r>
                  </a:p>
                </p:txBody>
              </p:sp>
              <p:sp>
                <p:nvSpPr>
                  <p:cNvPr id="21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应用程序</a:t>
                    </a:r>
                    <a:endParaRPr lang="zh-CN" altLang="en-US" sz="8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7900" name="Group 75"/>
              <p:cNvGrpSpPr>
                <a:grpSpLocks/>
              </p:cNvGrpSpPr>
              <p:nvPr/>
            </p:nvGrpSpPr>
            <p:grpSpPr bwMode="auto">
              <a:xfrm>
                <a:off x="1435100" y="3438525"/>
                <a:ext cx="518746" cy="374650"/>
                <a:chOff x="2070100" y="1806575"/>
                <a:chExt cx="742950" cy="536575"/>
              </a:xfrm>
            </p:grpSpPr>
            <p:sp>
              <p:nvSpPr>
                <p:cNvPr id="14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l"/>
                  <a:endParaRPr lang="zh-CN" altLang="en-US" sz="1200">
                    <a:ea typeface="黑体" pitchFamily="49" charset="-122"/>
                    <a:cs typeface="Arial" pitchFamily="34" charset="0"/>
                  </a:endParaRPr>
                </a:p>
              </p:txBody>
            </p:sp>
            <p:grpSp>
              <p:nvGrpSpPr>
                <p:cNvPr id="37901" name="Group 113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1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操作系统</a:t>
                    </a:r>
                  </a:p>
                </p:txBody>
              </p:sp>
              <p:sp>
                <p:nvSpPr>
                  <p:cNvPr id="1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zh-CN" altLang="en-US" sz="700" b="1">
                        <a:solidFill>
                          <a:schemeClr val="bg1"/>
                        </a:solidFill>
                        <a:ea typeface="黑体" pitchFamily="49" charset="-122"/>
                        <a:cs typeface="Arial" pitchFamily="34" charset="0"/>
                      </a:rPr>
                      <a:t>应用程序</a:t>
                    </a:r>
                    <a:endParaRPr lang="zh-CN" altLang="en-US" sz="800" b="1">
                      <a:solidFill>
                        <a:schemeClr val="bg1"/>
                      </a:solidFill>
                      <a:ea typeface="黑体" pitchFamily="49" charset="-122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53" name="Picture 90" descr="ICON_Server_flat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328" y="4626726"/>
            <a:ext cx="1471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92" descr="ICON_Server_flat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828" y="4626726"/>
            <a:ext cx="1471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3" descr="ICON_Server_flat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165" y="4626726"/>
            <a:ext cx="1471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090615" y="4378499"/>
            <a:ext cx="4432300" cy="274637"/>
          </a:xfrm>
          <a:prstGeom prst="rect">
            <a:avLst/>
          </a:prstGeom>
          <a:gradFill rotWithShape="0">
            <a:gsLst>
              <a:gs pos="0">
                <a:srgbClr val="7CB4DE"/>
              </a:gs>
              <a:gs pos="100000">
                <a:srgbClr val="4B99D2"/>
              </a:gs>
            </a:gsLst>
            <a:lin ang="5400000"/>
          </a:gradFill>
          <a:ln w="19050" algn="ctr">
            <a:solidFill>
              <a:srgbClr val="4B99D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ea typeface="黑体" pitchFamily="49" charset="-122"/>
                <a:cs typeface="Arial" pitchFamily="34" charset="0"/>
              </a:rPr>
              <a:t>分布式虚拟交换机</a:t>
            </a:r>
            <a:endParaRPr lang="zh-CN" altLang="en-US" sz="1200" b="1" dirty="0">
              <a:solidFill>
                <a:schemeClr val="bg1"/>
              </a:solidFill>
              <a:ea typeface="黑体" pitchFamily="49" charset="-122"/>
              <a:cs typeface="Arial" pitchFamily="34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4265240" y="4282883"/>
            <a:ext cx="1120775" cy="317500"/>
          </a:xfrm>
          <a:prstGeom prst="round2SameRect">
            <a:avLst>
              <a:gd name="adj1" fmla="val 0"/>
              <a:gd name="adj2" fmla="val 21029"/>
            </a:avLst>
          </a:prstGeom>
          <a:gradFill rotWithShape="0">
            <a:gsLst>
              <a:gs pos="0">
                <a:srgbClr val="7CB4DE"/>
              </a:gs>
              <a:gs pos="100000">
                <a:srgbClr val="4B99D2"/>
              </a:gs>
            </a:gsLst>
            <a:lin ang="5400000"/>
          </a:gradFill>
          <a:ln w="19050" algn="ctr">
            <a:solidFill>
              <a:srgbClr val="4B99D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1200" b="1">
                <a:solidFill>
                  <a:schemeClr val="bg1"/>
                </a:solidFill>
                <a:ea typeface="黑体" pitchFamily="49" charset="-122"/>
                <a:cs typeface="Arial" pitchFamily="34" charset="0"/>
              </a:rPr>
              <a:t>虚拟交换机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746378" y="4282883"/>
            <a:ext cx="1120775" cy="317500"/>
          </a:xfrm>
          <a:prstGeom prst="round2SameRect">
            <a:avLst>
              <a:gd name="adj1" fmla="val 0"/>
              <a:gd name="adj2" fmla="val 18025"/>
            </a:avLst>
          </a:prstGeom>
          <a:gradFill rotWithShape="0">
            <a:gsLst>
              <a:gs pos="0">
                <a:srgbClr val="7CB4DE"/>
              </a:gs>
              <a:gs pos="100000">
                <a:srgbClr val="4B99D2"/>
              </a:gs>
            </a:gsLst>
            <a:lin ang="5400000"/>
          </a:gradFill>
          <a:ln w="19050" algn="ctr">
            <a:solidFill>
              <a:srgbClr val="4B99D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ea typeface="黑体" pitchFamily="49" charset="-122"/>
                <a:cs typeface="Arial" pitchFamily="34" charset="0"/>
              </a:rPr>
              <a:t>虚拟交换机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7227515" y="4282883"/>
            <a:ext cx="1120775" cy="317500"/>
          </a:xfrm>
          <a:prstGeom prst="round2SameRect">
            <a:avLst>
              <a:gd name="adj1" fmla="val 0"/>
              <a:gd name="adj2" fmla="val 15021"/>
            </a:avLst>
          </a:prstGeom>
          <a:gradFill rotWithShape="0">
            <a:gsLst>
              <a:gs pos="0">
                <a:srgbClr val="7CB4DE"/>
              </a:gs>
              <a:gs pos="100000">
                <a:srgbClr val="4B99D2"/>
              </a:gs>
            </a:gsLst>
            <a:lin ang="5400000"/>
          </a:gradFill>
          <a:ln w="19050" algn="ctr">
            <a:solidFill>
              <a:srgbClr val="4B99D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1200" b="1">
                <a:solidFill>
                  <a:schemeClr val="bg1"/>
                </a:solidFill>
                <a:ea typeface="黑体" pitchFamily="49" charset="-122"/>
                <a:cs typeface="Arial" pitchFamily="34" charset="0"/>
              </a:rPr>
              <a:t>虚拟交换机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278638" y="5303224"/>
            <a:ext cx="2029666" cy="46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分布式虚拟交换机管理中心</a:t>
            </a:r>
            <a:endParaRPr lang="zh-CN" altLang="en-US" sz="1200" dirty="0"/>
          </a:p>
        </p:txBody>
      </p:sp>
      <p:cxnSp>
        <p:nvCxnSpPr>
          <p:cNvPr id="37888" name="直接箭头连接符 37887"/>
          <p:cNvCxnSpPr>
            <a:stCxn id="3" idx="0"/>
            <a:endCxn id="53" idx="2"/>
          </p:cNvCxnSpPr>
          <p:nvPr/>
        </p:nvCxnSpPr>
        <p:spPr>
          <a:xfrm flipH="1" flipV="1">
            <a:off x="4812134" y="4995026"/>
            <a:ext cx="1481337" cy="30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93" name="直接箭头连接符 37892"/>
          <p:cNvCxnSpPr>
            <a:stCxn id="3" idx="0"/>
            <a:endCxn id="56" idx="2"/>
          </p:cNvCxnSpPr>
          <p:nvPr/>
        </p:nvCxnSpPr>
        <p:spPr>
          <a:xfrm flipV="1">
            <a:off x="6293471" y="4995026"/>
            <a:ext cx="12501" cy="30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95" name="直接箭头连接符 37894"/>
          <p:cNvCxnSpPr>
            <a:stCxn id="3" idx="0"/>
            <a:endCxn id="55" idx="2"/>
          </p:cNvCxnSpPr>
          <p:nvPr/>
        </p:nvCxnSpPr>
        <p:spPr>
          <a:xfrm flipV="1">
            <a:off x="6293471" y="4995026"/>
            <a:ext cx="1503163" cy="30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84788" y="5447240"/>
            <a:ext cx="126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管理平面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7889" name="直接箭头连接符 37888"/>
          <p:cNvCxnSpPr/>
          <p:nvPr/>
        </p:nvCxnSpPr>
        <p:spPr>
          <a:xfrm flipH="1">
            <a:off x="7308304" y="5631906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833557" y="3284984"/>
            <a:ext cx="1267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数据</a:t>
            </a:r>
            <a:r>
              <a:rPr lang="zh-CN" altLang="en-US" dirty="0" smtClean="0">
                <a:solidFill>
                  <a:srgbClr val="FF0000"/>
                </a:solidFill>
              </a:rPr>
              <a:t>平面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7894" name="直接箭头连接符 37893"/>
          <p:cNvCxnSpPr>
            <a:stCxn id="67" idx="2"/>
          </p:cNvCxnSpPr>
          <p:nvPr/>
        </p:nvCxnSpPr>
        <p:spPr>
          <a:xfrm flipH="1">
            <a:off x="5092325" y="3654316"/>
            <a:ext cx="3375098" cy="6977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97" name="直接箭头连接符 37896"/>
          <p:cNvCxnSpPr>
            <a:stCxn id="67" idx="2"/>
            <a:endCxn id="59" idx="3"/>
          </p:cNvCxnSpPr>
          <p:nvPr/>
        </p:nvCxnSpPr>
        <p:spPr>
          <a:xfrm flipH="1">
            <a:off x="6306766" y="3654316"/>
            <a:ext cx="2160657" cy="628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899" name="直接箭头连接符 37898"/>
          <p:cNvCxnSpPr>
            <a:stCxn id="67" idx="2"/>
            <a:endCxn id="60" idx="3"/>
          </p:cNvCxnSpPr>
          <p:nvPr/>
        </p:nvCxnSpPr>
        <p:spPr>
          <a:xfrm flipH="1">
            <a:off x="7787903" y="3654316"/>
            <a:ext cx="679520" cy="628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6584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16007 0.01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78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01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16076 0.015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7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4.44444E-6 0.0215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分布式交换机环境下的安全部署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2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3" name="Picture 90" descr="ICON_Server_flat_Q4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33389"/>
            <a:ext cx="309634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93" descr="ICON_Server_flat_Q4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661" y="4330525"/>
            <a:ext cx="327085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1619672" y="3335808"/>
            <a:ext cx="6259005" cy="425350"/>
          </a:xfrm>
          <a:prstGeom prst="rect">
            <a:avLst/>
          </a:prstGeom>
          <a:gradFill rotWithShape="0">
            <a:gsLst>
              <a:gs pos="0">
                <a:srgbClr val="B1D37F"/>
              </a:gs>
              <a:gs pos="100000">
                <a:srgbClr val="88BB40"/>
              </a:gs>
            </a:gsLst>
            <a:lin ang="5400000"/>
          </a:gradFill>
          <a:ln w="19050" algn="ctr">
            <a:solidFill>
              <a:srgbClr val="88BB40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altLang="zh-CN" sz="1200" b="1" dirty="0" smtClean="0">
                <a:ea typeface="黑体" pitchFamily="49" charset="-122"/>
              </a:rPr>
              <a:t>vDS1</a:t>
            </a:r>
            <a:endParaRPr lang="en-US" altLang="zh-CN" sz="1200" b="1" dirty="0">
              <a:ea typeface="黑体" pitchFamily="49" charset="-122"/>
            </a:endParaRP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3769777" y="3911872"/>
            <a:ext cx="2242383" cy="202629"/>
          </a:xfrm>
          <a:prstGeom prst="rect">
            <a:avLst/>
          </a:prstGeom>
          <a:gradFill rotWithShape="0">
            <a:gsLst>
              <a:gs pos="0">
                <a:srgbClr val="B1D37F"/>
              </a:gs>
              <a:gs pos="100000">
                <a:srgbClr val="88BB40"/>
              </a:gs>
            </a:gsLst>
            <a:lin ang="5400000"/>
          </a:gradFill>
          <a:ln w="19050" algn="ctr">
            <a:solidFill>
              <a:srgbClr val="88BB40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zh-CN" sz="1200" b="1" dirty="0" smtClean="0">
                <a:ea typeface="黑体" pitchFamily="49" charset="-122"/>
              </a:rPr>
              <a:t>vDS2</a:t>
            </a:r>
            <a:endParaRPr lang="en-US" altLang="zh-CN" sz="1200" b="1" dirty="0">
              <a:ea typeface="黑体" pitchFamily="49" charset="-122"/>
            </a:endParaRPr>
          </a:p>
        </p:txBody>
      </p:sp>
      <p:pic>
        <p:nvPicPr>
          <p:cNvPr id="77" name="Picture 113" descr="NIC_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445" y="3761159"/>
            <a:ext cx="129633" cy="63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13" descr="NIC_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99660"/>
            <a:ext cx="223838" cy="2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13" descr="NIC_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14501"/>
            <a:ext cx="223838" cy="2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13" descr="NIC_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076" y="3735305"/>
            <a:ext cx="161221" cy="6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组合 80"/>
          <p:cNvGrpSpPr/>
          <p:nvPr/>
        </p:nvGrpSpPr>
        <p:grpSpPr>
          <a:xfrm>
            <a:off x="2311642" y="2567059"/>
            <a:ext cx="452989" cy="827362"/>
            <a:chOff x="2267742" y="1628801"/>
            <a:chExt cx="1085726" cy="1538262"/>
          </a:xfrm>
        </p:grpSpPr>
        <p:grpSp>
          <p:nvGrpSpPr>
            <p:cNvPr id="82" name="组合 8"/>
            <p:cNvGrpSpPr>
              <a:grpSpLocks/>
            </p:cNvGrpSpPr>
            <p:nvPr/>
          </p:nvGrpSpPr>
          <p:grpSpPr bwMode="auto">
            <a:xfrm>
              <a:off x="2267742" y="1628801"/>
              <a:ext cx="1085726" cy="1279501"/>
              <a:chOff x="4675304" y="749302"/>
              <a:chExt cx="944778" cy="1177926"/>
            </a:xfrm>
          </p:grpSpPr>
          <p:graphicFrame>
            <p:nvGraphicFramePr>
              <p:cNvPr id="84" name="Object 23"/>
              <p:cNvGraphicFramePr>
                <a:graphicFrameLocks noChangeAspect="1"/>
              </p:cNvGraphicFramePr>
              <p:nvPr/>
            </p:nvGraphicFramePr>
            <p:xfrm>
              <a:off x="4675304" y="749302"/>
              <a:ext cx="877887" cy="1177926"/>
            </p:xfrm>
            <a:graphic>
              <a:graphicData uri="http://schemas.openxmlformats.org/presentationml/2006/ole">
                <p:oleObj spid="_x0000_s10666" name="Image" r:id="rId6" imgW="2298413" imgH="3085714" progId="">
                  <p:embed/>
                </p:oleObj>
              </a:graphicData>
            </a:graphic>
          </p:graphicFrame>
          <p:sp>
            <p:nvSpPr>
              <p:cNvPr id="85" name="Text Box 24"/>
              <p:cNvSpPr txBox="1">
                <a:spLocks noChangeArrowheads="1"/>
              </p:cNvSpPr>
              <p:nvPr/>
            </p:nvSpPr>
            <p:spPr bwMode="auto">
              <a:xfrm>
                <a:off x="4789604" y="971550"/>
                <a:ext cx="830478" cy="36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00038" indent="-2984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1pPr>
                <a:lvl2pPr marL="742950" indent="-2857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2pPr>
                <a:lvl3pPr marL="11430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3pPr>
                <a:lvl4pPr marL="16002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4pPr>
                <a:lvl5pPr marL="20574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5pPr>
                <a:lvl6pPr marL="25146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6pPr>
                <a:lvl7pPr marL="29718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7pPr>
                <a:lvl8pPr marL="34290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8pPr>
                <a:lvl9pPr marL="38862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Aft>
                    <a:spcPct val="400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None/>
                </a:pPr>
                <a:r>
                  <a:rPr lang="en-US" altLang="zh-CN" sz="800" b="1" dirty="0" smtClean="0">
                    <a:solidFill>
                      <a:srgbClr val="FFFFFF"/>
                    </a:solidFill>
                    <a:ea typeface="宋体" pitchFamily="2" charset="-122"/>
                  </a:rPr>
                  <a:t>APP</a:t>
                </a:r>
                <a:endParaRPr lang="zh-CN" altLang="en-US" sz="800" b="1" dirty="0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86" name="Rectangle 25"/>
              <p:cNvSpPr>
                <a:spLocks noChangeArrowheads="1"/>
              </p:cNvSpPr>
              <p:nvPr/>
            </p:nvSpPr>
            <p:spPr bwMode="auto">
              <a:xfrm>
                <a:off x="4829690" y="1387009"/>
                <a:ext cx="577056" cy="38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pPr>
                  <a:lnSpc>
                    <a:spcPct val="85000"/>
                  </a:lnSpc>
                  <a:buClrTx/>
                  <a:buSzTx/>
                </a:pPr>
                <a:r>
                  <a:rPr lang="en-US" altLang="ja-JP" sz="1000" b="1" dirty="0" smtClean="0">
                    <a:solidFill>
                      <a:srgbClr val="2A4060"/>
                    </a:solidFill>
                    <a:ea typeface="宋体" pitchFamily="2" charset="-122"/>
                  </a:rPr>
                  <a:t>OS</a:t>
                </a:r>
                <a:endParaRPr lang="ja-JP" altLang="en-US" sz="1000" b="1" dirty="0">
                  <a:solidFill>
                    <a:srgbClr val="2A4060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83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169" y="2623411"/>
              <a:ext cx="496219" cy="54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组合 86"/>
          <p:cNvGrpSpPr/>
          <p:nvPr/>
        </p:nvGrpSpPr>
        <p:grpSpPr>
          <a:xfrm>
            <a:off x="2959714" y="2567059"/>
            <a:ext cx="452989" cy="827362"/>
            <a:chOff x="2267742" y="1628801"/>
            <a:chExt cx="1085726" cy="1538262"/>
          </a:xfrm>
        </p:grpSpPr>
        <p:grpSp>
          <p:nvGrpSpPr>
            <p:cNvPr id="88" name="组合 8"/>
            <p:cNvGrpSpPr>
              <a:grpSpLocks/>
            </p:cNvGrpSpPr>
            <p:nvPr/>
          </p:nvGrpSpPr>
          <p:grpSpPr bwMode="auto">
            <a:xfrm>
              <a:off x="2267742" y="1628801"/>
              <a:ext cx="1085726" cy="1279501"/>
              <a:chOff x="4675304" y="749302"/>
              <a:chExt cx="944778" cy="1177926"/>
            </a:xfrm>
          </p:grpSpPr>
          <p:graphicFrame>
            <p:nvGraphicFramePr>
              <p:cNvPr id="90" name="Object 23"/>
              <p:cNvGraphicFramePr>
                <a:graphicFrameLocks noChangeAspect="1"/>
              </p:cNvGraphicFramePr>
              <p:nvPr/>
            </p:nvGraphicFramePr>
            <p:xfrm>
              <a:off x="4675304" y="749302"/>
              <a:ext cx="877887" cy="1177926"/>
            </p:xfrm>
            <a:graphic>
              <a:graphicData uri="http://schemas.openxmlformats.org/presentationml/2006/ole">
                <p:oleObj spid="_x0000_s10667" name="Image" r:id="rId8" imgW="2298413" imgH="3085714" progId="">
                  <p:embed/>
                </p:oleObj>
              </a:graphicData>
            </a:graphic>
          </p:graphicFrame>
          <p:sp>
            <p:nvSpPr>
              <p:cNvPr id="91" name="Text Box 24"/>
              <p:cNvSpPr txBox="1">
                <a:spLocks noChangeArrowheads="1"/>
              </p:cNvSpPr>
              <p:nvPr/>
            </p:nvSpPr>
            <p:spPr bwMode="auto">
              <a:xfrm>
                <a:off x="4789604" y="971550"/>
                <a:ext cx="830478" cy="36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00038" indent="-2984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1pPr>
                <a:lvl2pPr marL="742950" indent="-2857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2pPr>
                <a:lvl3pPr marL="11430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3pPr>
                <a:lvl4pPr marL="16002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4pPr>
                <a:lvl5pPr marL="20574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5pPr>
                <a:lvl6pPr marL="25146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6pPr>
                <a:lvl7pPr marL="29718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7pPr>
                <a:lvl8pPr marL="34290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8pPr>
                <a:lvl9pPr marL="38862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Aft>
                    <a:spcPct val="400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None/>
                </a:pPr>
                <a:r>
                  <a:rPr lang="en-US" altLang="zh-CN" sz="800" b="1" dirty="0" smtClean="0">
                    <a:solidFill>
                      <a:srgbClr val="FFFFFF"/>
                    </a:solidFill>
                    <a:ea typeface="宋体" pitchFamily="2" charset="-122"/>
                  </a:rPr>
                  <a:t>APP</a:t>
                </a:r>
                <a:endParaRPr lang="zh-CN" altLang="en-US" sz="800" b="1" dirty="0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92" name="Rectangle 25"/>
              <p:cNvSpPr>
                <a:spLocks noChangeArrowheads="1"/>
              </p:cNvSpPr>
              <p:nvPr/>
            </p:nvSpPr>
            <p:spPr bwMode="auto">
              <a:xfrm>
                <a:off x="4829690" y="1387009"/>
                <a:ext cx="577056" cy="38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pPr>
                  <a:lnSpc>
                    <a:spcPct val="85000"/>
                  </a:lnSpc>
                  <a:buClrTx/>
                  <a:buSzTx/>
                </a:pPr>
                <a:r>
                  <a:rPr lang="en-US" altLang="ja-JP" sz="1000" b="1" dirty="0" smtClean="0">
                    <a:solidFill>
                      <a:srgbClr val="2A4060"/>
                    </a:solidFill>
                    <a:ea typeface="宋体" pitchFamily="2" charset="-122"/>
                  </a:rPr>
                  <a:t>OS</a:t>
                </a:r>
                <a:endParaRPr lang="ja-JP" altLang="en-US" sz="1000" b="1" dirty="0">
                  <a:solidFill>
                    <a:srgbClr val="2A4060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89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169" y="2623411"/>
              <a:ext cx="496219" cy="54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组合 92"/>
          <p:cNvGrpSpPr/>
          <p:nvPr/>
        </p:nvGrpSpPr>
        <p:grpSpPr>
          <a:xfrm>
            <a:off x="6517103" y="2495051"/>
            <a:ext cx="452989" cy="827362"/>
            <a:chOff x="2267742" y="1628801"/>
            <a:chExt cx="1085726" cy="1538262"/>
          </a:xfrm>
        </p:grpSpPr>
        <p:grpSp>
          <p:nvGrpSpPr>
            <p:cNvPr id="94" name="组合 8"/>
            <p:cNvGrpSpPr>
              <a:grpSpLocks/>
            </p:cNvGrpSpPr>
            <p:nvPr/>
          </p:nvGrpSpPr>
          <p:grpSpPr bwMode="auto">
            <a:xfrm>
              <a:off x="2267742" y="1628801"/>
              <a:ext cx="1085726" cy="1279501"/>
              <a:chOff x="4675304" y="749302"/>
              <a:chExt cx="944778" cy="1177926"/>
            </a:xfrm>
          </p:grpSpPr>
          <p:graphicFrame>
            <p:nvGraphicFramePr>
              <p:cNvPr id="96" name="Object 23"/>
              <p:cNvGraphicFramePr>
                <a:graphicFrameLocks noChangeAspect="1"/>
              </p:cNvGraphicFramePr>
              <p:nvPr/>
            </p:nvGraphicFramePr>
            <p:xfrm>
              <a:off x="4675304" y="749302"/>
              <a:ext cx="877887" cy="1177926"/>
            </p:xfrm>
            <a:graphic>
              <a:graphicData uri="http://schemas.openxmlformats.org/presentationml/2006/ole">
                <p:oleObj spid="_x0000_s10668" name="Image" r:id="rId9" imgW="2298413" imgH="3085714" progId="">
                  <p:embed/>
                </p:oleObj>
              </a:graphicData>
            </a:graphic>
          </p:graphicFrame>
          <p:sp>
            <p:nvSpPr>
              <p:cNvPr id="97" name="Text Box 24"/>
              <p:cNvSpPr txBox="1">
                <a:spLocks noChangeArrowheads="1"/>
              </p:cNvSpPr>
              <p:nvPr/>
            </p:nvSpPr>
            <p:spPr bwMode="auto">
              <a:xfrm>
                <a:off x="4789604" y="971550"/>
                <a:ext cx="830478" cy="36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00038" indent="-2984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1pPr>
                <a:lvl2pPr marL="742950" indent="-2857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2pPr>
                <a:lvl3pPr marL="11430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3pPr>
                <a:lvl4pPr marL="16002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4pPr>
                <a:lvl5pPr marL="20574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5pPr>
                <a:lvl6pPr marL="25146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6pPr>
                <a:lvl7pPr marL="29718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7pPr>
                <a:lvl8pPr marL="34290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8pPr>
                <a:lvl9pPr marL="38862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Aft>
                    <a:spcPct val="400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None/>
                </a:pPr>
                <a:r>
                  <a:rPr lang="en-US" altLang="zh-CN" sz="800" b="1" dirty="0" smtClean="0">
                    <a:solidFill>
                      <a:srgbClr val="FFFFFF"/>
                    </a:solidFill>
                    <a:ea typeface="宋体" pitchFamily="2" charset="-122"/>
                  </a:rPr>
                  <a:t>APP</a:t>
                </a:r>
                <a:endParaRPr lang="zh-CN" altLang="en-US" sz="800" b="1" dirty="0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98" name="Rectangle 25"/>
              <p:cNvSpPr>
                <a:spLocks noChangeArrowheads="1"/>
              </p:cNvSpPr>
              <p:nvPr/>
            </p:nvSpPr>
            <p:spPr bwMode="auto">
              <a:xfrm>
                <a:off x="4829690" y="1387009"/>
                <a:ext cx="577056" cy="38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pPr>
                  <a:lnSpc>
                    <a:spcPct val="85000"/>
                  </a:lnSpc>
                  <a:buClrTx/>
                  <a:buSzTx/>
                </a:pPr>
                <a:r>
                  <a:rPr lang="en-US" altLang="ja-JP" sz="1000" b="1" dirty="0" smtClean="0">
                    <a:solidFill>
                      <a:srgbClr val="2A4060"/>
                    </a:solidFill>
                    <a:ea typeface="宋体" pitchFamily="2" charset="-122"/>
                  </a:rPr>
                  <a:t>OS</a:t>
                </a:r>
                <a:endParaRPr lang="ja-JP" altLang="en-US" sz="1000" b="1" dirty="0">
                  <a:solidFill>
                    <a:srgbClr val="2A4060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95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169" y="2623411"/>
              <a:ext cx="496219" cy="54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圆角矩形 98"/>
          <p:cNvSpPr/>
          <p:nvPr/>
        </p:nvSpPr>
        <p:spPr>
          <a:xfrm>
            <a:off x="1619672" y="2176983"/>
            <a:ext cx="2082542" cy="117010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1973963" y="2176983"/>
            <a:ext cx="1711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Tenant A (VLAN101)</a:t>
            </a:r>
            <a:endParaRPr lang="zh-CN" altLang="en-US" sz="1000" dirty="0"/>
          </a:p>
        </p:txBody>
      </p:sp>
      <p:sp>
        <p:nvSpPr>
          <p:cNvPr id="101" name="圆角矩形 100"/>
          <p:cNvSpPr/>
          <p:nvPr/>
        </p:nvSpPr>
        <p:spPr>
          <a:xfrm>
            <a:off x="4204146" y="2203852"/>
            <a:ext cx="1047245" cy="180933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4211960" y="2276872"/>
            <a:ext cx="1087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public network</a:t>
            </a:r>
            <a:endParaRPr lang="zh-CN" altLang="en-US" sz="1000" dirty="0"/>
          </a:p>
        </p:txBody>
      </p:sp>
      <p:cxnSp>
        <p:nvCxnSpPr>
          <p:cNvPr id="104" name="直接连接符 103"/>
          <p:cNvCxnSpPr>
            <a:stCxn id="78" idx="2"/>
          </p:cNvCxnSpPr>
          <p:nvPr/>
        </p:nvCxnSpPr>
        <p:spPr>
          <a:xfrm>
            <a:off x="4035847" y="4376680"/>
            <a:ext cx="0" cy="66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5764039" y="4391521"/>
            <a:ext cx="0" cy="647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7266789" y="4337488"/>
            <a:ext cx="0" cy="1205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2452007" y="5542878"/>
            <a:ext cx="4787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289"/>
          <p:cNvGrpSpPr>
            <a:grpSpLocks/>
          </p:cNvGrpSpPr>
          <p:nvPr/>
        </p:nvGrpSpPr>
        <p:grpSpPr bwMode="auto">
          <a:xfrm>
            <a:off x="3258838" y="4935317"/>
            <a:ext cx="2986088" cy="315913"/>
            <a:chOff x="2133600" y="4381500"/>
            <a:chExt cx="2209800" cy="346075"/>
          </a:xfrm>
        </p:grpSpPr>
        <p:sp>
          <p:nvSpPr>
            <p:cNvPr id="109" name="AutoShape 23"/>
            <p:cNvSpPr>
              <a:spLocks noChangeArrowheads="1"/>
            </p:cNvSpPr>
            <p:nvPr/>
          </p:nvSpPr>
          <p:spPr bwMode="auto">
            <a:xfrm>
              <a:off x="2133600" y="4381500"/>
              <a:ext cx="2209800" cy="346075"/>
            </a:xfrm>
            <a:prstGeom prst="roundRect">
              <a:avLst>
                <a:gd name="adj" fmla="val 1463"/>
              </a:avLst>
            </a:prstGeom>
            <a:solidFill>
              <a:srgbClr val="E3E3E3"/>
            </a:solidFill>
            <a:ln w="9525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83124" tIns="41562" rIns="83124" bIns="41562" anchor="ctr"/>
            <a:lstStyle/>
            <a:p>
              <a:pPr defTabSz="831850"/>
              <a:endParaRPr lang="zh-CN" altLang="en-US" sz="1700">
                <a:ea typeface="黑体" pitchFamily="49" charset="-122"/>
              </a:endParaRPr>
            </a:p>
          </p:txBody>
        </p:sp>
        <p:grpSp>
          <p:nvGrpSpPr>
            <p:cNvPr id="110" name="Group 254"/>
            <p:cNvGrpSpPr/>
            <p:nvPr/>
          </p:nvGrpSpPr>
          <p:grpSpPr>
            <a:xfrm>
              <a:off x="2305213" y="4513783"/>
              <a:ext cx="1866574" cy="81508"/>
              <a:chOff x="10668000" y="2400300"/>
              <a:chExt cx="1866574" cy="81508"/>
            </a:xfrm>
            <a:solidFill>
              <a:schemeClr val="bg2">
                <a:lumMod val="40000"/>
                <a:lumOff val="60000"/>
              </a:schemeClr>
            </a:solidFill>
          </p:grpSpPr>
          <p:pic>
            <p:nvPicPr>
              <p:cNvPr id="111" name="Picture 24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020724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2" name="Picture 2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133451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3" name="Picture 26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246178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4" name="Picture 27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358905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5" name="Picture 3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471632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6" name="Picture 24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0668000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7" name="Picture 2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0780727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8" name="Picture 26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0893454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9" name="Picture 27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006181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0" name="Picture 28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344362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1" name="Picture 29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457089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2" name="Picture 30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569816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3" name="Picture 31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682543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4" name="Picture 32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795270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5" name="Picture 33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907997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6" name="Picture 34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231635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7" name="Picture 3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118908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28" name="TextBox 127"/>
          <p:cNvSpPr txBox="1"/>
          <p:nvPr/>
        </p:nvSpPr>
        <p:spPr>
          <a:xfrm>
            <a:off x="2647212" y="4715397"/>
            <a:ext cx="1087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ESX1</a:t>
            </a:r>
            <a:endParaRPr lang="zh-CN" alt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693501" y="4677116"/>
            <a:ext cx="1087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ESX2</a:t>
            </a:r>
            <a:endParaRPr lang="zh-CN" altLang="en-US" sz="1000" dirty="0"/>
          </a:p>
        </p:txBody>
      </p:sp>
      <p:pic>
        <p:nvPicPr>
          <p:cNvPr id="130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171" y="2781953"/>
            <a:ext cx="1072304" cy="47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027" y="2719911"/>
            <a:ext cx="1072304" cy="47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" name="组合 131"/>
          <p:cNvGrpSpPr/>
          <p:nvPr/>
        </p:nvGrpSpPr>
        <p:grpSpPr>
          <a:xfrm>
            <a:off x="5906110" y="2530325"/>
            <a:ext cx="452989" cy="827362"/>
            <a:chOff x="2267742" y="1628801"/>
            <a:chExt cx="1085726" cy="1538262"/>
          </a:xfrm>
        </p:grpSpPr>
        <p:grpSp>
          <p:nvGrpSpPr>
            <p:cNvPr id="133" name="组合 8"/>
            <p:cNvGrpSpPr>
              <a:grpSpLocks/>
            </p:cNvGrpSpPr>
            <p:nvPr/>
          </p:nvGrpSpPr>
          <p:grpSpPr bwMode="auto">
            <a:xfrm>
              <a:off x="2267742" y="1628801"/>
              <a:ext cx="1085726" cy="1279501"/>
              <a:chOff x="4675304" y="749302"/>
              <a:chExt cx="944778" cy="1177926"/>
            </a:xfrm>
          </p:grpSpPr>
          <p:graphicFrame>
            <p:nvGraphicFramePr>
              <p:cNvPr id="135" name="Object 23"/>
              <p:cNvGraphicFramePr>
                <a:graphicFrameLocks noChangeAspect="1"/>
              </p:cNvGraphicFramePr>
              <p:nvPr/>
            </p:nvGraphicFramePr>
            <p:xfrm>
              <a:off x="4675304" y="749302"/>
              <a:ext cx="877887" cy="1177926"/>
            </p:xfrm>
            <a:graphic>
              <a:graphicData uri="http://schemas.openxmlformats.org/presentationml/2006/ole">
                <p:oleObj spid="_x0000_s10669" name="Image" r:id="rId12" imgW="2298413" imgH="3085714" progId="">
                  <p:embed/>
                </p:oleObj>
              </a:graphicData>
            </a:graphic>
          </p:graphicFrame>
          <p:sp>
            <p:nvSpPr>
              <p:cNvPr id="136" name="Text Box 24"/>
              <p:cNvSpPr txBox="1">
                <a:spLocks noChangeArrowheads="1"/>
              </p:cNvSpPr>
              <p:nvPr/>
            </p:nvSpPr>
            <p:spPr bwMode="auto">
              <a:xfrm>
                <a:off x="4789604" y="971550"/>
                <a:ext cx="830478" cy="36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00038" indent="-2984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1pPr>
                <a:lvl2pPr marL="742950" indent="-28575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2pPr>
                <a:lvl3pPr marL="11430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3pPr>
                <a:lvl4pPr marL="16002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4pPr>
                <a:lvl5pPr marL="2057400" indent="-228600" eaLnBrk="0" hangingPunct="0"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5pPr>
                <a:lvl6pPr marL="25146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6pPr>
                <a:lvl7pPr marL="29718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7pPr>
                <a:lvl8pPr marL="34290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8pPr>
                <a:lvl9pPr marL="3886200" indent="-228600" algn="ctr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defRPr sz="3600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Aft>
                    <a:spcPct val="400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None/>
                </a:pPr>
                <a:r>
                  <a:rPr lang="en-US" altLang="zh-CN" sz="800" b="1" dirty="0" smtClean="0">
                    <a:solidFill>
                      <a:srgbClr val="FFFFFF"/>
                    </a:solidFill>
                    <a:ea typeface="宋体" pitchFamily="2" charset="-122"/>
                  </a:rPr>
                  <a:t>APP</a:t>
                </a:r>
                <a:endParaRPr lang="zh-CN" altLang="en-US" sz="800" b="1" dirty="0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137" name="Rectangle 25"/>
              <p:cNvSpPr>
                <a:spLocks noChangeArrowheads="1"/>
              </p:cNvSpPr>
              <p:nvPr/>
            </p:nvSpPr>
            <p:spPr bwMode="auto">
              <a:xfrm>
                <a:off x="4829690" y="1387009"/>
                <a:ext cx="577056" cy="38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>
                <a:spAutoFit/>
              </a:bodyPr>
              <a:lstStyle/>
              <a:p>
                <a:pPr>
                  <a:lnSpc>
                    <a:spcPct val="85000"/>
                  </a:lnSpc>
                  <a:buClrTx/>
                  <a:buSzTx/>
                </a:pPr>
                <a:r>
                  <a:rPr lang="en-US" altLang="ja-JP" sz="1000" b="1" dirty="0" smtClean="0">
                    <a:solidFill>
                      <a:srgbClr val="2A4060"/>
                    </a:solidFill>
                    <a:ea typeface="宋体" pitchFamily="2" charset="-122"/>
                  </a:rPr>
                  <a:t>OS</a:t>
                </a:r>
                <a:endParaRPr lang="ja-JP" altLang="en-US" sz="1000" b="1" dirty="0">
                  <a:solidFill>
                    <a:srgbClr val="2A4060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134" name="Picture 56" descr="C:\Documents and Settings\jpoyser\Desktop\PROD_MKT\US Collateral\graphics_vmweb\images\icons\NIC_icon\NIC_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169" y="2623411"/>
              <a:ext cx="496219" cy="54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" name="圆角矩形 137"/>
          <p:cNvSpPr/>
          <p:nvPr/>
        </p:nvSpPr>
        <p:spPr>
          <a:xfrm>
            <a:off x="5601939" y="2203851"/>
            <a:ext cx="2276737" cy="117010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TextBox 138"/>
          <p:cNvSpPr txBox="1"/>
          <p:nvPr/>
        </p:nvSpPr>
        <p:spPr>
          <a:xfrm>
            <a:off x="5710671" y="2242293"/>
            <a:ext cx="1711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Tenant B (VLAN102)</a:t>
            </a:r>
            <a:endParaRPr lang="zh-CN" altLang="en-US" sz="1000" dirty="0"/>
          </a:p>
        </p:txBody>
      </p:sp>
      <p:grpSp>
        <p:nvGrpSpPr>
          <p:cNvPr id="140" name="Group 289"/>
          <p:cNvGrpSpPr>
            <a:grpSpLocks/>
          </p:cNvGrpSpPr>
          <p:nvPr/>
        </p:nvGrpSpPr>
        <p:grpSpPr bwMode="auto">
          <a:xfrm>
            <a:off x="3225235" y="5417343"/>
            <a:ext cx="2986088" cy="315913"/>
            <a:chOff x="2133600" y="4381500"/>
            <a:chExt cx="2209800" cy="346075"/>
          </a:xfrm>
        </p:grpSpPr>
        <p:sp>
          <p:nvSpPr>
            <p:cNvPr id="141" name="AutoShape 23"/>
            <p:cNvSpPr>
              <a:spLocks noChangeArrowheads="1"/>
            </p:cNvSpPr>
            <p:nvPr/>
          </p:nvSpPr>
          <p:spPr bwMode="auto">
            <a:xfrm>
              <a:off x="2133600" y="4381500"/>
              <a:ext cx="2209800" cy="346075"/>
            </a:xfrm>
            <a:prstGeom prst="roundRect">
              <a:avLst>
                <a:gd name="adj" fmla="val 1463"/>
              </a:avLst>
            </a:prstGeom>
            <a:solidFill>
              <a:srgbClr val="E3E3E3"/>
            </a:solidFill>
            <a:ln w="9525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83124" tIns="41562" rIns="83124" bIns="41562" anchor="ctr"/>
            <a:lstStyle/>
            <a:p>
              <a:pPr defTabSz="831850"/>
              <a:endParaRPr lang="zh-CN" altLang="en-US" sz="1700">
                <a:ea typeface="黑体" pitchFamily="49" charset="-122"/>
              </a:endParaRPr>
            </a:p>
          </p:txBody>
        </p:sp>
        <p:grpSp>
          <p:nvGrpSpPr>
            <p:cNvPr id="142" name="Group 254"/>
            <p:cNvGrpSpPr/>
            <p:nvPr/>
          </p:nvGrpSpPr>
          <p:grpSpPr>
            <a:xfrm>
              <a:off x="2305213" y="4513783"/>
              <a:ext cx="1866574" cy="81508"/>
              <a:chOff x="10668000" y="2400300"/>
              <a:chExt cx="1866574" cy="81508"/>
            </a:xfrm>
            <a:solidFill>
              <a:schemeClr val="bg2">
                <a:lumMod val="40000"/>
                <a:lumOff val="60000"/>
              </a:schemeClr>
            </a:solidFill>
          </p:grpSpPr>
          <p:pic>
            <p:nvPicPr>
              <p:cNvPr id="143" name="Picture 24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020724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4" name="Picture 2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133451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5" name="Picture 26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246178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6" name="Picture 27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358905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7" name="Picture 3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2471632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8" name="Picture 24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0668000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9" name="Picture 2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0780727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0" name="Picture 26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0893454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1" name="Picture 27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006181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2" name="Picture 28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344362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3" name="Picture 29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457089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4" name="Picture 30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569816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5" name="Picture 31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682543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6" name="Picture 32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795270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7" name="Picture 33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907997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8" name="Picture 34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231635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9" name="Picture 35" descr="po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gray">
              <a:xfrm>
                <a:off x="11118908" y="2400300"/>
                <a:ext cx="62942" cy="815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cxnSp>
        <p:nvCxnSpPr>
          <p:cNvPr id="163" name="直接连接符 162"/>
          <p:cNvCxnSpPr/>
          <p:nvPr/>
        </p:nvCxnSpPr>
        <p:spPr>
          <a:xfrm>
            <a:off x="2452007" y="4715397"/>
            <a:ext cx="0" cy="82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4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550" y="2420888"/>
            <a:ext cx="504825" cy="73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649" y="2348880"/>
            <a:ext cx="504825" cy="73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1567959" y="14847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旁路</a:t>
            </a:r>
            <a:r>
              <a:rPr lang="en-US" altLang="zh-CN" sz="1400" dirty="0" smtClean="0"/>
              <a:t>IDS</a:t>
            </a:r>
            <a:endParaRPr lang="zh-CN" altLang="en-US" sz="1400" dirty="0"/>
          </a:p>
        </p:txBody>
      </p:sp>
      <p:cxnSp>
        <p:nvCxnSpPr>
          <p:cNvPr id="169" name="直接连接符 168"/>
          <p:cNvCxnSpPr>
            <a:endCxn id="165" idx="0"/>
          </p:cNvCxnSpPr>
          <p:nvPr/>
        </p:nvCxnSpPr>
        <p:spPr>
          <a:xfrm>
            <a:off x="1835696" y="1687415"/>
            <a:ext cx="138267" cy="733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4184944" y="150171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串行网关</a:t>
            </a:r>
            <a:endParaRPr lang="zh-CN" altLang="en-US" sz="1400" dirty="0"/>
          </a:p>
        </p:txBody>
      </p:sp>
      <p:cxnSp>
        <p:nvCxnSpPr>
          <p:cNvPr id="172" name="直接连接符 171"/>
          <p:cNvCxnSpPr>
            <a:stCxn id="170" idx="2"/>
            <a:endCxn id="131" idx="0"/>
          </p:cNvCxnSpPr>
          <p:nvPr/>
        </p:nvCxnSpPr>
        <p:spPr>
          <a:xfrm flipH="1">
            <a:off x="3944179" y="1809492"/>
            <a:ext cx="708817" cy="910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stCxn id="170" idx="2"/>
            <a:endCxn id="130" idx="0"/>
          </p:cNvCxnSpPr>
          <p:nvPr/>
        </p:nvCxnSpPr>
        <p:spPr>
          <a:xfrm>
            <a:off x="4652996" y="1809492"/>
            <a:ext cx="724327" cy="972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>
            <a:stCxn id="165" idx="2"/>
          </p:cNvCxnSpPr>
          <p:nvPr/>
        </p:nvCxnSpPr>
        <p:spPr>
          <a:xfrm flipH="1">
            <a:off x="1973962" y="3156119"/>
            <a:ext cx="1" cy="112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 flipH="1">
            <a:off x="7360061" y="3125386"/>
            <a:ext cx="1" cy="159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970875" y="14847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旁路</a:t>
            </a:r>
            <a:r>
              <a:rPr lang="en-US" altLang="zh-CN" sz="1400" dirty="0" smtClean="0"/>
              <a:t>IDS</a:t>
            </a:r>
            <a:endParaRPr lang="zh-CN" altLang="en-US" sz="1400" dirty="0"/>
          </a:p>
        </p:txBody>
      </p:sp>
      <p:cxnSp>
        <p:nvCxnSpPr>
          <p:cNvPr id="181" name="直接连接符 180"/>
          <p:cNvCxnSpPr>
            <a:stCxn id="179" idx="2"/>
            <a:endCxn id="166" idx="0"/>
          </p:cNvCxnSpPr>
          <p:nvPr/>
        </p:nvCxnSpPr>
        <p:spPr>
          <a:xfrm flipH="1">
            <a:off x="7360062" y="1792561"/>
            <a:ext cx="78865" cy="556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581175" y="3378785"/>
            <a:ext cx="9228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50" dirty="0" smtClean="0"/>
              <a:t>SPAN/RSPAN</a:t>
            </a:r>
            <a:endParaRPr lang="zh-CN" altLang="en-US" sz="1050" dirty="0"/>
          </a:p>
        </p:txBody>
      </p:sp>
      <p:sp>
        <p:nvSpPr>
          <p:cNvPr id="183" name="TextBox 182"/>
          <p:cNvSpPr txBox="1"/>
          <p:nvPr/>
        </p:nvSpPr>
        <p:spPr>
          <a:xfrm>
            <a:off x="6938050" y="3399533"/>
            <a:ext cx="9228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50" dirty="0" smtClean="0"/>
              <a:t>SPAN/RSPAN</a:t>
            </a:r>
            <a:endParaRPr lang="zh-CN" altLang="en-US" sz="10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摘要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虚拟化是云计算等新兴计算技术实现的关键之一，包括服务器虚拟化、存储虚拟化、虚拟客户端、应用虚拟化、网络虚拟化等等。其中服务器、存储、客户端的虚拟化都可以被理解为空间节点的虚拟化，而常被提到的虚拟交换机技术还只是局部网络空间的虚拟化。而在软件定义网络</a:t>
            </a:r>
            <a:r>
              <a:rPr lang="en-US" altLang="zh-CN" sz="2400" dirty="0" smtClean="0"/>
              <a:t>SDN</a:t>
            </a:r>
            <a:r>
              <a:rPr lang="zh-CN" altLang="en-US" sz="2400" dirty="0" smtClean="0"/>
              <a:t>等技术所代表的发展趋势看，真正覆盖较大范围的虚拟化网络必将出现。本演讲试图探讨网络空间的根本性变化所带来网络安全理论、方法和技术的变化。</a:t>
            </a: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网络虚拟化的不同范围</a:t>
            </a:r>
            <a:endParaRPr lang="zh-CN" altLang="en-US" dirty="0"/>
          </a:p>
        </p:txBody>
      </p:sp>
      <p:graphicFrame>
        <p:nvGraphicFramePr>
          <p:cNvPr id="22" name="内容占位符 21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8662" y="3786190"/>
            <a:ext cx="5517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包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2143116"/>
            <a:ext cx="9188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节点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29289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域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" t="53223" b="6829"/>
          <a:stretch/>
        </p:blipFill>
        <p:spPr>
          <a:xfrm>
            <a:off x="4481285" y="2420258"/>
            <a:ext cx="234043" cy="2856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274638"/>
            <a:ext cx="8396357" cy="51117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网络虚拟化正在拖云计算后腿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499048" y="5908775"/>
            <a:ext cx="6159501" cy="369332"/>
            <a:chOff x="1269999" y="1293977"/>
            <a:chExt cx="6159501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69999" y="1524000"/>
              <a:ext cx="615950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03736" y="1433286"/>
              <a:ext cx="2292026" cy="16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7111" y="1293977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任意物理位置</a:t>
              </a:r>
              <a:endParaRPr lang="en-US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641929" y="2512786"/>
            <a:ext cx="2839357" cy="5261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计算资源池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15329" y="2512786"/>
            <a:ext cx="2839357" cy="5261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存储资源池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623787" y="1894115"/>
            <a:ext cx="5912757" cy="5261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6200000" scaled="0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计算和存储虚拟化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32859" y="5159829"/>
            <a:ext cx="5887584" cy="5261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物理网络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2815" y="3469058"/>
            <a:ext cx="3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虚拟机和客户业务仍然被物理服务器和物理网络拓扑束缚</a:t>
            </a:r>
            <a:endParaRPr lang="en-US" b="1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3595625" y="4727497"/>
            <a:ext cx="2056495" cy="4323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网络设备虚拟化</a:t>
            </a:r>
            <a:endParaRPr lang="en-US" dirty="0"/>
          </a:p>
        </p:txBody>
      </p:sp>
      <p:grpSp>
        <p:nvGrpSpPr>
          <p:cNvPr id="5" name="Group 21"/>
          <p:cNvGrpSpPr/>
          <p:nvPr/>
        </p:nvGrpSpPr>
        <p:grpSpPr>
          <a:xfrm>
            <a:off x="1489977" y="1357111"/>
            <a:ext cx="6159501" cy="369332"/>
            <a:chOff x="1269999" y="1357111"/>
            <a:chExt cx="6159501" cy="36933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269999" y="1541777"/>
              <a:ext cx="615950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831115" y="1433589"/>
              <a:ext cx="3037268" cy="216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8965" y="1357111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任意应用</a:t>
              </a:r>
              <a:r>
                <a:rPr lang="en-US" b="1" dirty="0" smtClean="0"/>
                <a:t> / </a:t>
              </a:r>
              <a:r>
                <a:rPr lang="zh-CN" altLang="en-US" b="1" dirty="0" smtClean="0"/>
                <a:t>数据</a:t>
              </a:r>
              <a:endParaRPr lang="en-US" b="1" dirty="0"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136083" y="2050926"/>
            <a:ext cx="7707634" cy="414686"/>
            <a:chOff x="136083" y="2050926"/>
            <a:chExt cx="7707634" cy="41468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6083" y="2465612"/>
              <a:ext cx="7707634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sysDash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12814" y="205092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解耦合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53836" y="3362820"/>
            <a:ext cx="409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sz="1600" dirty="0" smtClean="0"/>
              <a:t>虚拟机无法跨网移动，无法高度共享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sz="1600" dirty="0" smtClean="0"/>
              <a:t>VLAN</a:t>
            </a:r>
            <a:r>
              <a:rPr lang="zh-CN" altLang="en-US" sz="1600" dirty="0" smtClean="0"/>
              <a:t>只能提供有限的租户隔离能力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sz="1600" dirty="0" smtClean="0"/>
              <a:t>缺乏可编程的灵活网络控制能力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6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61262" cy="778098"/>
          </a:xfrm>
        </p:spPr>
        <p:txBody>
          <a:bodyPr/>
          <a:lstStyle/>
          <a:p>
            <a:r>
              <a:rPr lang="zh-CN" altLang="en-US" dirty="0" smtClean="0"/>
              <a:t>网络局部虚拟化导致的问题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6815" y="1196752"/>
            <a:ext cx="8820472" cy="52565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latin typeface="+mn-ea"/>
                <a:ea typeface="+mn-ea"/>
              </a:rPr>
              <a:t>硬件依赖问题（配置虚拟网络需要配置硬件，私有</a:t>
            </a:r>
            <a:r>
              <a:rPr lang="en-US" altLang="zh-CN" sz="2600" dirty="0" smtClean="0">
                <a:latin typeface="+mn-ea"/>
                <a:ea typeface="+mn-ea"/>
              </a:rPr>
              <a:t>API</a:t>
            </a:r>
            <a:r>
              <a:rPr lang="zh-CN" altLang="en-US" sz="2600" dirty="0" smtClean="0">
                <a:latin typeface="+mn-ea"/>
                <a:ea typeface="+mn-ea"/>
              </a:rPr>
              <a:t>）</a:t>
            </a: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latin typeface="+mn-ea"/>
                <a:ea typeface="+mn-ea"/>
              </a:rPr>
              <a:t>网络隔离问题（</a:t>
            </a:r>
            <a:r>
              <a:rPr lang="en-US" altLang="zh-CN" sz="2600" dirty="0" smtClean="0">
                <a:latin typeface="+mn-ea"/>
                <a:ea typeface="+mn-ea"/>
              </a:rPr>
              <a:t>MAC</a:t>
            </a:r>
            <a:r>
              <a:rPr lang="zh-CN" altLang="en-US" sz="2600" dirty="0" smtClean="0">
                <a:latin typeface="+mn-ea"/>
                <a:ea typeface="+mn-ea"/>
              </a:rPr>
              <a:t>表爆炸</a:t>
            </a:r>
            <a:r>
              <a:rPr lang="en-US" altLang="zh-CN" sz="2600" dirty="0" smtClean="0">
                <a:latin typeface="+mn-ea"/>
                <a:ea typeface="+mn-ea"/>
              </a:rPr>
              <a:t>/</a:t>
            </a:r>
            <a:r>
              <a:rPr lang="zh-CN" altLang="en-US" sz="2600" dirty="0" smtClean="0">
                <a:latin typeface="+mn-ea"/>
                <a:ea typeface="+mn-ea"/>
              </a:rPr>
              <a:t>虚拟</a:t>
            </a:r>
            <a:r>
              <a:rPr lang="en-US" altLang="zh-CN" sz="2600" dirty="0" smtClean="0">
                <a:latin typeface="+mn-ea"/>
                <a:ea typeface="+mn-ea"/>
              </a:rPr>
              <a:t>IP</a:t>
            </a:r>
            <a:r>
              <a:rPr lang="zh-CN" altLang="en-US" sz="2600" dirty="0" smtClean="0">
                <a:latin typeface="+mn-ea"/>
                <a:ea typeface="+mn-ea"/>
              </a:rPr>
              <a:t>不重叠</a:t>
            </a:r>
            <a:r>
              <a:rPr lang="en-US" altLang="zh-CN" sz="2600" dirty="0" smtClean="0">
                <a:latin typeface="+mn-ea"/>
                <a:ea typeface="+mn-ea"/>
              </a:rPr>
              <a:t>/VM</a:t>
            </a:r>
            <a:r>
              <a:rPr lang="zh-CN" altLang="en-US" sz="2600" dirty="0" smtClean="0">
                <a:latin typeface="+mn-ea"/>
                <a:ea typeface="+mn-ea"/>
              </a:rPr>
              <a:t>跨网迁移）</a:t>
            </a: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latin typeface="+mn-ea"/>
                <a:ea typeface="+mn-ea"/>
              </a:rPr>
              <a:t>服务升级问题（硬件服务依赖，升级周期长，成本高）</a:t>
            </a: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latin typeface="+mn-ea"/>
                <a:ea typeface="+mn-ea"/>
              </a:rPr>
              <a:t>可扩展性问题（虚拟域和应用隔离需求，</a:t>
            </a:r>
            <a:r>
              <a:rPr lang="en-US" altLang="zh-CN" sz="2600" dirty="0" smtClean="0">
                <a:latin typeface="+mn-ea"/>
                <a:ea typeface="+mn-ea"/>
              </a:rPr>
              <a:t>VLAN</a:t>
            </a:r>
            <a:r>
              <a:rPr lang="zh-CN" altLang="en-US" sz="2600" dirty="0" smtClean="0">
                <a:latin typeface="+mn-ea"/>
                <a:ea typeface="+mn-ea"/>
              </a:rPr>
              <a:t>数量有限）</a:t>
            </a: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26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latin typeface="+mn-ea"/>
                <a:ea typeface="+mn-ea"/>
              </a:rPr>
              <a:t>安服集成困难（实施点苛刻，串行网关，动态虚拟边界）</a:t>
            </a:r>
            <a:endParaRPr lang="en-US" altLang="zh-CN" sz="26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14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274638"/>
            <a:ext cx="8396357" cy="51117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云计算需要全网络域的虚拟化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750389" y="5908775"/>
            <a:ext cx="6159501" cy="369332"/>
            <a:chOff x="1269999" y="1293977"/>
            <a:chExt cx="6159501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69999" y="1524000"/>
              <a:ext cx="615950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03736" y="1433286"/>
              <a:ext cx="2292026" cy="16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7111" y="1293977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任意物理位置</a:t>
              </a:r>
              <a:endParaRPr lang="en-US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93270" y="2512786"/>
            <a:ext cx="2839357" cy="5261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计算资源池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66670" y="2512786"/>
            <a:ext cx="2839357" cy="5261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存储资源池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75128" y="1894115"/>
            <a:ext cx="5912757" cy="5261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6200000" scaled="0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计算</a:t>
            </a:r>
            <a:r>
              <a:rPr lang="zh-CN" altLang="en-US" dirty="0">
                <a:solidFill>
                  <a:schemeClr val="bg1"/>
                </a:solidFill>
              </a:rPr>
              <a:t>虚拟</a:t>
            </a:r>
            <a:r>
              <a:rPr lang="zh-CN" altLang="en-US" dirty="0" smtClean="0">
                <a:solidFill>
                  <a:schemeClr val="bg1"/>
                </a:solidFill>
              </a:rPr>
              <a:t>化</a:t>
            </a:r>
            <a:r>
              <a:rPr lang="en-US" altLang="zh-CN" dirty="0" smtClean="0">
                <a:solidFill>
                  <a:schemeClr val="bg1"/>
                </a:solidFill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</a:rPr>
              <a:t>存储虚拟化</a:t>
            </a:r>
            <a:r>
              <a:rPr lang="en-US" altLang="zh-CN" dirty="0" smtClean="0">
                <a:solidFill>
                  <a:schemeClr val="bg1"/>
                </a:solidFill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</a:rPr>
              <a:t>网络虚拟化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4200" y="5159829"/>
            <a:ext cx="5887584" cy="5261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物理网络设备资源池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893270" y="3038930"/>
            <a:ext cx="5878514" cy="21209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虚拟网络片层</a:t>
            </a:r>
            <a:endParaRPr lang="en-US" altLang="zh-CN" sz="3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Network Hypervisor</a:t>
            </a:r>
            <a:r>
              <a:rPr lang="zh-CN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741318" y="1357111"/>
            <a:ext cx="6159501" cy="369332"/>
            <a:chOff x="1269999" y="1357111"/>
            <a:chExt cx="6159501" cy="36933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269999" y="1541777"/>
              <a:ext cx="615950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831115" y="1433589"/>
              <a:ext cx="3037268" cy="216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8965" y="1357111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任意应用</a:t>
              </a:r>
              <a:r>
                <a:rPr lang="en-US" b="1" dirty="0" smtClean="0"/>
                <a:t> / </a:t>
              </a:r>
              <a:r>
                <a:rPr lang="zh-CN" altLang="en-US" b="1" dirty="0" smtClean="0"/>
                <a:t>数据</a:t>
              </a:r>
              <a:endParaRPr lang="en-US" b="1" dirty="0"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-612576" y="2050926"/>
            <a:ext cx="7707634" cy="414686"/>
            <a:chOff x="136083" y="2050926"/>
            <a:chExt cx="7707634" cy="41468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6083" y="2465612"/>
              <a:ext cx="7707634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sysDash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12814" y="205092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解耦合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-612576" y="4766136"/>
            <a:ext cx="7707634" cy="414686"/>
            <a:chOff x="136083" y="2050926"/>
            <a:chExt cx="7707634" cy="414686"/>
          </a:xfrm>
        </p:grpSpPr>
        <p:cxnSp>
          <p:nvCxnSpPr>
            <p:cNvPr id="26" name="Straight Connector 3"/>
            <p:cNvCxnSpPr/>
            <p:nvPr/>
          </p:nvCxnSpPr>
          <p:spPr>
            <a:xfrm>
              <a:off x="136083" y="2465612"/>
              <a:ext cx="7707634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sysDash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2814" y="205092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解耦合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06027" y="2784203"/>
            <a:ext cx="2372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400" dirty="0" smtClean="0"/>
              <a:t>两层独立发展</a:t>
            </a:r>
            <a:endParaRPr lang="en-US" altLang="zh-CN" sz="2400" dirty="0" smtClean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400" dirty="0" smtClean="0"/>
              <a:t>软件定义网络</a:t>
            </a:r>
            <a:endParaRPr lang="en-US" altLang="zh-CN" sz="2400" dirty="0" smtClean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400" dirty="0" smtClean="0"/>
              <a:t>VM</a:t>
            </a:r>
            <a:r>
              <a:rPr lang="zh-CN" altLang="en-US" sz="2400" dirty="0" smtClean="0"/>
              <a:t>跨网迁移</a:t>
            </a:r>
            <a:endParaRPr lang="en-US" altLang="zh-CN" sz="2400" dirty="0" smtClean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400" dirty="0" smtClean="0"/>
              <a:t>底层硬件维护</a:t>
            </a:r>
            <a:endParaRPr lang="en-US" altLang="zh-CN" sz="2400" dirty="0" smtClean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400" dirty="0" smtClean="0"/>
              <a:t>高共享资源池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6502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虚拟网络片层</a:t>
            </a:r>
            <a:r>
              <a:rPr lang="en-US" altLang="zh-CN" dirty="0" smtClean="0"/>
              <a:t>-</a:t>
            </a:r>
            <a:r>
              <a:rPr lang="zh-CN" altLang="en-US" dirty="0" smtClean="0"/>
              <a:t>适合云的网络虚拟化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28800"/>
            <a:ext cx="3900486" cy="4525962"/>
          </a:xfrm>
        </p:spPr>
        <p:txBody>
          <a:bodyPr/>
          <a:lstStyle/>
          <a:p>
            <a:r>
              <a:rPr lang="zh-CN" altLang="en-US" sz="2400" dirty="0" smtClean="0"/>
              <a:t>上层虚拟网络和底层网络硬件分离，硬件维护简单，网络资源共享</a:t>
            </a:r>
            <a:endParaRPr lang="en-US" altLang="zh-CN" sz="2400" dirty="0" smtClean="0"/>
          </a:p>
          <a:p>
            <a:r>
              <a:rPr lang="zh-CN" altLang="en-US" sz="2400" dirty="0" smtClean="0"/>
              <a:t>虚拟网络具有物理</a:t>
            </a:r>
            <a:r>
              <a:rPr lang="en-US" altLang="zh-CN" sz="2400" dirty="0" smtClean="0"/>
              <a:t>L2</a:t>
            </a:r>
            <a:r>
              <a:rPr lang="zh-CN" altLang="en-US" sz="2400" dirty="0" smtClean="0"/>
              <a:t>网络全部功能，无缝迁移</a:t>
            </a:r>
            <a:endParaRPr lang="en-US" altLang="zh-CN" sz="2400" dirty="0" smtClean="0"/>
          </a:p>
          <a:p>
            <a:r>
              <a:rPr lang="zh-CN" altLang="en-US" sz="2400" dirty="0" smtClean="0"/>
              <a:t>虚拟网络和物理网络地址空间隔离</a:t>
            </a:r>
            <a:endParaRPr lang="en-US" altLang="zh-CN" sz="2400" dirty="0" smtClean="0"/>
          </a:p>
          <a:p>
            <a:r>
              <a:rPr lang="zh-CN" altLang="en-US" sz="2400" dirty="0" smtClean="0"/>
              <a:t>虚拟网络具有完整生命周期：创建、调整、删除</a:t>
            </a:r>
            <a:endParaRPr lang="zh-CN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47169"/>
            <a:ext cx="4788024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761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052" y="571480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SDN/</a:t>
            </a:r>
            <a:r>
              <a:rPr lang="en-US" altLang="zh-CN" sz="2800" dirty="0" err="1"/>
              <a:t>Openflow</a:t>
            </a:r>
            <a:r>
              <a:rPr lang="zh-CN" altLang="en-US" sz="2800" dirty="0"/>
              <a:t>：虚拟网络片层实现核心技术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304800" y="3922713"/>
            <a:ext cx="1685925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000">
              <a:solidFill>
                <a:srgbClr val="FFFFFF"/>
              </a:solidFill>
            </a:endParaRPr>
          </a:p>
        </p:txBody>
      </p:sp>
      <p:sp>
        <p:nvSpPr>
          <p:cNvPr id="5" name="Rounded Rectangle 2"/>
          <p:cNvSpPr/>
          <p:nvPr/>
        </p:nvSpPr>
        <p:spPr>
          <a:xfrm>
            <a:off x="425037" y="4723029"/>
            <a:ext cx="1480413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900" b="1">
                <a:solidFill>
                  <a:schemeClr val="bg1"/>
                </a:solidFill>
              </a:rPr>
              <a:t>Specialized Packet Forwarding Hardware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424333" y="4011613"/>
            <a:ext cx="1480667" cy="344487"/>
            <a:chOff x="558086" y="3810293"/>
            <a:chExt cx="1339620" cy="343744"/>
          </a:xfrm>
          <a:solidFill>
            <a:srgbClr val="0070C0"/>
          </a:solidFill>
        </p:grpSpPr>
        <p:sp>
          <p:nvSpPr>
            <p:cNvPr id="7" name="Rounded Rectangle 4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8" name="Rounded Rectangle 5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9" name="Rounded Rectangle 6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0" name="Straight Connector 7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1"/>
          <p:cNvSpPr/>
          <p:nvPr/>
        </p:nvSpPr>
        <p:spPr>
          <a:xfrm>
            <a:off x="2682875" y="2647950"/>
            <a:ext cx="1730375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000">
              <a:solidFill>
                <a:srgbClr val="FFFFFF"/>
              </a:solidFill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2808323" y="3447646"/>
            <a:ext cx="1519445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900" b="1">
                <a:solidFill>
                  <a:schemeClr val="bg1"/>
                </a:solidFill>
              </a:rPr>
              <a:t>Specialized Packet Forwarding Hardware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2807820" y="2736850"/>
            <a:ext cx="1519705" cy="342900"/>
            <a:chOff x="2988148" y="2012694"/>
            <a:chExt cx="1339620" cy="343744"/>
          </a:xfrm>
          <a:solidFill>
            <a:srgbClr val="0070C0"/>
          </a:solidFill>
        </p:grpSpPr>
        <p:sp>
          <p:nvSpPr>
            <p:cNvPr id="14" name="Rounded Rectangle 14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5" name="Rounded Rectangle 15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6" name="Rounded Rectangle 16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7" name="Straight Connector 17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9"/>
          <p:cNvSpPr/>
          <p:nvPr/>
        </p:nvSpPr>
        <p:spPr>
          <a:xfrm>
            <a:off x="6616700" y="3243263"/>
            <a:ext cx="1689100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000">
              <a:solidFill>
                <a:srgbClr val="FFFFFF"/>
              </a:solidFill>
            </a:endParaRPr>
          </a:p>
        </p:txBody>
      </p:sp>
      <p:sp>
        <p:nvSpPr>
          <p:cNvPr id="19" name="Rounded Rectangle 20"/>
          <p:cNvSpPr/>
          <p:nvPr/>
        </p:nvSpPr>
        <p:spPr>
          <a:xfrm>
            <a:off x="6717510" y="4043205"/>
            <a:ext cx="148320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900" b="1">
                <a:solidFill>
                  <a:schemeClr val="bg1"/>
                </a:solidFill>
              </a:rPr>
              <a:t>Specialized Packet Forwarding Hardware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6718300" y="3332163"/>
            <a:ext cx="1481698" cy="344487"/>
            <a:chOff x="6717510" y="2608253"/>
            <a:chExt cx="1339620" cy="343744"/>
          </a:xfrm>
          <a:solidFill>
            <a:srgbClr val="0070C0"/>
          </a:solidFill>
        </p:grpSpPr>
        <p:sp>
          <p:nvSpPr>
            <p:cNvPr id="21" name="Rounded Rectangle 22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2" name="Rounded Rectangle 23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3" name="Rounded Rectangle 24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24" name="Straight Connector 25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7"/>
          <p:cNvSpPr/>
          <p:nvPr/>
        </p:nvSpPr>
        <p:spPr>
          <a:xfrm>
            <a:off x="2292349" y="5338763"/>
            <a:ext cx="1655249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000">
              <a:solidFill>
                <a:srgbClr val="FFFFFF"/>
              </a:solidFill>
            </a:endParaRPr>
          </a:p>
        </p:txBody>
      </p:sp>
      <p:sp>
        <p:nvSpPr>
          <p:cNvPr id="26" name="Rounded Rectangle 28"/>
          <p:cNvSpPr/>
          <p:nvPr/>
        </p:nvSpPr>
        <p:spPr>
          <a:xfrm>
            <a:off x="2392598" y="6139763"/>
            <a:ext cx="1453475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900" b="1">
                <a:solidFill>
                  <a:schemeClr val="bg1"/>
                </a:solidFill>
              </a:rPr>
              <a:t>Specialized Packet Forwarding Hardware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2392362" y="5429250"/>
            <a:ext cx="1453725" cy="342900"/>
            <a:chOff x="2995893" y="5485693"/>
            <a:chExt cx="1339620" cy="343744"/>
          </a:xfrm>
          <a:solidFill>
            <a:srgbClr val="0070C0"/>
          </a:solidFill>
        </p:grpSpPr>
        <p:sp>
          <p:nvSpPr>
            <p:cNvPr id="28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9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0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31" name="Straight Connector 33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5"/>
          <p:cNvSpPr/>
          <p:nvPr/>
        </p:nvSpPr>
        <p:spPr>
          <a:xfrm>
            <a:off x="4327768" y="4464050"/>
            <a:ext cx="1692032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000">
              <a:solidFill>
                <a:srgbClr val="FFFFFF"/>
              </a:solidFill>
            </a:endParaRPr>
          </a:p>
        </p:txBody>
      </p:sp>
      <p:sp>
        <p:nvSpPr>
          <p:cNvPr id="33" name="Rounded Rectangle 36"/>
          <p:cNvSpPr/>
          <p:nvPr/>
        </p:nvSpPr>
        <p:spPr>
          <a:xfrm>
            <a:off x="4439763" y="5263755"/>
            <a:ext cx="1485775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900" b="1">
                <a:solidFill>
                  <a:schemeClr val="bg1"/>
                </a:solidFill>
              </a:rPr>
              <a:t>Specialized Packet Forwarding Hardware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sp>
        <p:nvSpPr>
          <p:cNvPr id="34" name="Rounded Rectangle 3"/>
          <p:cNvSpPr/>
          <p:nvPr/>
        </p:nvSpPr>
        <p:spPr>
          <a:xfrm>
            <a:off x="425036" y="4355921"/>
            <a:ext cx="1480413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5" name="Rounded Rectangle 13"/>
          <p:cNvSpPr/>
          <p:nvPr/>
        </p:nvSpPr>
        <p:spPr>
          <a:xfrm>
            <a:off x="2808322" y="3080538"/>
            <a:ext cx="1519445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6" name="Rounded Rectangle 21"/>
          <p:cNvSpPr/>
          <p:nvPr/>
        </p:nvSpPr>
        <p:spPr>
          <a:xfrm>
            <a:off x="6717509" y="3676097"/>
            <a:ext cx="148320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7" name="Rounded Rectangle 29"/>
          <p:cNvSpPr/>
          <p:nvPr/>
        </p:nvSpPr>
        <p:spPr>
          <a:xfrm>
            <a:off x="2392597" y="5772655"/>
            <a:ext cx="1453475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39762" y="4896647"/>
            <a:ext cx="1485775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4439154" y="4552950"/>
            <a:ext cx="1486030" cy="344488"/>
            <a:chOff x="4521796" y="3828803"/>
            <a:chExt cx="1339620" cy="343744"/>
          </a:xfrm>
          <a:solidFill>
            <a:srgbClr val="0070C0"/>
          </a:solidFill>
        </p:grpSpPr>
        <p:sp>
          <p:nvSpPr>
            <p:cNvPr id="40" name="Rounded Rectangle 3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1" name="Rounded Rectangle 3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2" name="Rounded Rectangle 4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43" name="Straight Connector 41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grpFill/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>
            <a:stCxn id="4" idx="3"/>
            <a:endCxn id="11" idx="2"/>
          </p:cNvCxnSpPr>
          <p:nvPr/>
        </p:nvCxnSpPr>
        <p:spPr>
          <a:xfrm flipV="1">
            <a:off x="1990725" y="3956050"/>
            <a:ext cx="1557338" cy="621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5"/>
          <p:cNvCxnSpPr>
            <a:stCxn id="11" idx="3"/>
            <a:endCxn id="32" idx="0"/>
          </p:cNvCxnSpPr>
          <p:nvPr/>
        </p:nvCxnSpPr>
        <p:spPr>
          <a:xfrm>
            <a:off x="4413250" y="3302000"/>
            <a:ext cx="760534" cy="1162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7"/>
          <p:cNvCxnSpPr>
            <a:stCxn id="25" idx="0"/>
            <a:endCxn id="32" idx="1"/>
          </p:cNvCxnSpPr>
          <p:nvPr/>
        </p:nvCxnSpPr>
        <p:spPr>
          <a:xfrm flipV="1">
            <a:off x="3119974" y="5118100"/>
            <a:ext cx="1207794" cy="220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9"/>
          <p:cNvCxnSpPr>
            <a:stCxn id="4" idx="2"/>
            <a:endCxn id="25" idx="1"/>
          </p:cNvCxnSpPr>
          <p:nvPr/>
        </p:nvCxnSpPr>
        <p:spPr>
          <a:xfrm>
            <a:off x="1147763" y="5232400"/>
            <a:ext cx="1144586" cy="761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1"/>
          <p:cNvCxnSpPr>
            <a:stCxn id="32" idx="3"/>
            <a:endCxn id="18" idx="2"/>
          </p:cNvCxnSpPr>
          <p:nvPr/>
        </p:nvCxnSpPr>
        <p:spPr>
          <a:xfrm flipV="1">
            <a:off x="6019800" y="4551363"/>
            <a:ext cx="1441450" cy="56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2682875" y="1387475"/>
            <a:ext cx="6360799" cy="495300"/>
            <a:chOff x="2682875" y="1387475"/>
            <a:chExt cx="6360799" cy="495300"/>
          </a:xfrm>
          <a:solidFill>
            <a:srgbClr val="0070C0"/>
          </a:solidFill>
        </p:grpSpPr>
        <p:grpSp>
          <p:nvGrpSpPr>
            <p:cNvPr id="50" name="Group 62"/>
            <p:cNvGrpSpPr>
              <a:grpSpLocks/>
            </p:cNvGrpSpPr>
            <p:nvPr/>
          </p:nvGrpSpPr>
          <p:grpSpPr bwMode="auto">
            <a:xfrm>
              <a:off x="2682875" y="1387475"/>
              <a:ext cx="2941638" cy="495300"/>
              <a:chOff x="2682096" y="715997"/>
              <a:chExt cx="2942976" cy="495228"/>
            </a:xfrm>
            <a:grpFill/>
          </p:grpSpPr>
          <p:sp>
            <p:nvSpPr>
              <p:cNvPr id="51" name="Rounded Rectangle 59"/>
              <p:cNvSpPr/>
              <p:nvPr/>
            </p:nvSpPr>
            <p:spPr>
              <a:xfrm>
                <a:off x="2682096" y="719194"/>
                <a:ext cx="882421" cy="492031"/>
              </a:xfrm>
              <a:prstGeom prst="round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solidFill>
                      <a:srgbClr val="FFFFFF"/>
                    </a:solidFill>
                  </a:rPr>
                  <a:t>App</a:t>
                </a:r>
              </a:p>
            </p:txBody>
          </p:sp>
          <p:sp>
            <p:nvSpPr>
              <p:cNvPr id="52" name="Rounded Rectangle 60"/>
              <p:cNvSpPr/>
              <p:nvPr/>
            </p:nvSpPr>
            <p:spPr>
              <a:xfrm>
                <a:off x="3732218" y="719194"/>
                <a:ext cx="882421" cy="492031"/>
              </a:xfrm>
              <a:prstGeom prst="round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App</a:t>
                </a:r>
              </a:p>
            </p:txBody>
          </p:sp>
          <p:sp>
            <p:nvSpPr>
              <p:cNvPr id="53" name="Rounded Rectangle 61"/>
              <p:cNvSpPr/>
              <p:nvPr/>
            </p:nvSpPr>
            <p:spPr>
              <a:xfrm>
                <a:off x="4742651" y="715997"/>
                <a:ext cx="882421" cy="492031"/>
              </a:xfrm>
              <a:prstGeom prst="round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App</a:t>
                </a:r>
              </a:p>
            </p:txBody>
          </p:sp>
        </p:grpSp>
        <p:sp>
          <p:nvSpPr>
            <p:cNvPr id="54" name="Title 1"/>
            <p:cNvSpPr txBox="1">
              <a:spLocks/>
            </p:cNvSpPr>
            <p:nvPr/>
          </p:nvSpPr>
          <p:spPr bwMode="auto">
            <a:xfrm>
              <a:off x="7696825" y="1420664"/>
              <a:ext cx="1346849" cy="462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strike="noStrike" kern="0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Helvetica Neue"/>
                  <a:sym typeface="Helvetica Neue" charset="0"/>
                </a:rPr>
                <a:t>应用层</a:t>
              </a:r>
              <a:endParaRPr kumimoji="0" lang="en-US" sz="2800" b="1" i="0" strike="noStrike" kern="0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Helvetica Neue"/>
                <a:sym typeface="Helvetica Neue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21267" y="2009821"/>
            <a:ext cx="8475133" cy="490485"/>
            <a:chOff x="821267" y="1905000"/>
            <a:chExt cx="8475133" cy="490485"/>
          </a:xfrm>
        </p:grpSpPr>
        <p:sp>
          <p:nvSpPr>
            <p:cNvPr id="49" name="Rounded Rectangle 53"/>
            <p:cNvSpPr/>
            <p:nvPr/>
          </p:nvSpPr>
          <p:spPr>
            <a:xfrm>
              <a:off x="821267" y="1979174"/>
              <a:ext cx="6663266" cy="416311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Network Operating  System</a:t>
              </a:r>
            </a:p>
          </p:txBody>
        </p:sp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7692157" y="1905000"/>
              <a:ext cx="1604243" cy="462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b="1" kern="0" dirty="0" smtClean="0">
                  <a:latin typeface="微软雅黑" pitchFamily="34" charset="-122"/>
                  <a:ea typeface="微软雅黑" pitchFamily="34" charset="-122"/>
                  <a:cs typeface="Helvetica Neue"/>
                  <a:sym typeface="Helvetica Neue" charset="0"/>
                </a:rPr>
                <a:t>控制层</a:t>
              </a:r>
              <a:endParaRPr kumimoji="0" lang="en-US" sz="2800" b="1" i="0" strike="noStrike" kern="0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Helvetica Neue"/>
                <a:sym typeface="Helvetica Neue" charset="0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 bwMode="auto">
          <a:xfrm>
            <a:off x="7717124" y="2590800"/>
            <a:ext cx="1411721" cy="462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strike="noStrike" kern="0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Helvetica Neue"/>
                <a:sym typeface="Helvetica Neue" charset="0"/>
              </a:rPr>
              <a:t>数据层</a:t>
            </a:r>
            <a:endParaRPr kumimoji="0" lang="en-US" sz="2800" b="1" i="0" strike="noStrike" kern="0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Helvetica Neue"/>
              <a:sym typeface="Helvetica Neue" charset="0"/>
            </a:endParaRPr>
          </a:p>
        </p:txBody>
      </p:sp>
      <p:sp>
        <p:nvSpPr>
          <p:cNvPr id="73" name="Rounded Rectangle 2"/>
          <p:cNvSpPr/>
          <p:nvPr/>
        </p:nvSpPr>
        <p:spPr>
          <a:xfrm>
            <a:off x="120594" y="2517285"/>
            <a:ext cx="8871006" cy="83551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Helvetica"/>
              </a:rPr>
              <a:t>SDN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Helvetica"/>
              </a:rPr>
              <a:t>解耦了数据、控制及应用平面，创造了一个可编程的网络。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980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3.4914E-7 -0.52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2.16566E-6 L 1.5581E-6 -0.086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1.4484E-6 L 0.00017 -0.3477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1.24479E-6 L -3.4914E-7 -0.554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1.06432E-7 L -4.16884E-6 -0.426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3.22073E-6 L -3.45492E-6 -0.248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SDN/</a:t>
            </a:r>
            <a:r>
              <a:rPr lang="en-US" altLang="zh-CN" sz="2800" dirty="0" err="1" smtClean="0"/>
              <a:t>Openflow</a:t>
            </a:r>
            <a:r>
              <a:rPr lang="zh-CN" altLang="en-US" sz="2800" dirty="0"/>
              <a:t>：</a:t>
            </a:r>
            <a:r>
              <a:rPr lang="zh-CN" altLang="en-US" sz="2800" dirty="0" smtClean="0"/>
              <a:t>虚拟网络片层实现核心技术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502" y="1434055"/>
            <a:ext cx="6504996" cy="43407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5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38514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2977702" y="3068960"/>
            <a:ext cx="1304925" cy="150304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H="1">
            <a:off x="6511652" y="5410200"/>
            <a:ext cx="0" cy="496416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7721153" y="971550"/>
            <a:ext cx="1603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altLang="zh-CN" sz="280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Controller</a:t>
            </a:r>
          </a:p>
        </p:txBody>
      </p:sp>
      <p:grpSp>
        <p:nvGrpSpPr>
          <p:cNvPr id="11274" name="Group 9"/>
          <p:cNvGrpSpPr>
            <a:grpSpLocks/>
          </p:cNvGrpSpPr>
          <p:nvPr/>
        </p:nvGrpSpPr>
        <p:grpSpPr bwMode="auto">
          <a:xfrm>
            <a:off x="5187503" y="4572000"/>
            <a:ext cx="2057400" cy="838200"/>
            <a:chOff x="0" y="0"/>
            <a:chExt cx="1296" cy="528"/>
          </a:xfrm>
        </p:grpSpPr>
        <p:sp>
          <p:nvSpPr>
            <p:cNvPr id="11337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8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9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zh-CN"/>
            </a:p>
          </p:txBody>
        </p:sp>
      </p:grpSp>
      <p:pic>
        <p:nvPicPr>
          <p:cNvPr id="11275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103" y="1371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4"/>
          <p:cNvSpPr>
            <a:spLocks/>
          </p:cNvSpPr>
          <p:nvPr/>
        </p:nvSpPr>
        <p:spPr bwMode="auto">
          <a:xfrm>
            <a:off x="5882828" y="4632325"/>
            <a:ext cx="1273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2000" dirty="0" err="1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OpenFlow</a:t>
            </a:r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 </a:t>
            </a:r>
          </a:p>
          <a:p>
            <a:pPr marL="39688"/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Switch</a:t>
            </a:r>
          </a:p>
        </p:txBody>
      </p:sp>
      <p:sp>
        <p:nvSpPr>
          <p:cNvPr id="11277" name="Rectangle 15"/>
          <p:cNvSpPr>
            <a:spLocks/>
          </p:cNvSpPr>
          <p:nvPr/>
        </p:nvSpPr>
        <p:spPr bwMode="auto">
          <a:xfrm>
            <a:off x="8313291" y="1828800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2400" dirty="0">
                <a:solidFill>
                  <a:srgbClr val="FFFFFF"/>
                </a:solidFill>
              </a:rPr>
              <a:t>PC</a:t>
            </a:r>
          </a:p>
        </p:txBody>
      </p:sp>
      <p:sp>
        <p:nvSpPr>
          <p:cNvPr id="1127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60"/>
          </a:xfrm>
        </p:spPr>
        <p:txBody>
          <a:bodyPr rIns="132080">
            <a:normAutofit/>
          </a:bodyPr>
          <a:lstStyle/>
          <a:p>
            <a:r>
              <a:rPr lang="zh-CN" altLang="en-US" sz="2800" dirty="0"/>
              <a:t>虚拟网络片层</a:t>
            </a:r>
            <a:r>
              <a:rPr lang="zh-CN" altLang="en-US" sz="2800" dirty="0" smtClean="0"/>
              <a:t>：传统</a:t>
            </a:r>
            <a:r>
              <a:rPr lang="en-US" altLang="zh-CN" sz="2800" dirty="0" smtClean="0"/>
              <a:t>SDN/</a:t>
            </a:r>
            <a:r>
              <a:rPr lang="en-US" altLang="zh-CN" sz="2800" dirty="0" err="1" smtClean="0"/>
              <a:t>openflow</a:t>
            </a:r>
            <a:r>
              <a:rPr lang="zh-CN" altLang="en-US" sz="2800" dirty="0" smtClean="0"/>
              <a:t>网络</a:t>
            </a:r>
            <a:endParaRPr lang="en-US" altLang="zh-CN" sz="2800" dirty="0" smtClean="0">
              <a:solidFill>
                <a:srgbClr val="333399"/>
              </a:solidFill>
            </a:endParaRPr>
          </a:p>
        </p:txBody>
      </p:sp>
      <p:pic>
        <p:nvPicPr>
          <p:cNvPr id="11279" name="Picture 1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703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0" name="Group 18"/>
          <p:cNvGrpSpPr>
            <a:grpSpLocks/>
          </p:cNvGrpSpPr>
          <p:nvPr/>
        </p:nvGrpSpPr>
        <p:grpSpPr bwMode="auto">
          <a:xfrm>
            <a:off x="1441003" y="4572000"/>
            <a:ext cx="2057400" cy="838200"/>
            <a:chOff x="0" y="0"/>
            <a:chExt cx="1296" cy="528"/>
          </a:xfrm>
        </p:grpSpPr>
        <p:sp>
          <p:nvSpPr>
            <p:cNvPr id="11334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5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6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zh-CN"/>
            </a:p>
          </p:txBody>
        </p:sp>
      </p:grpSp>
      <p:sp>
        <p:nvSpPr>
          <p:cNvPr id="11281" name="Rectangle 22"/>
          <p:cNvSpPr>
            <a:spLocks/>
          </p:cNvSpPr>
          <p:nvPr/>
        </p:nvSpPr>
        <p:spPr bwMode="auto">
          <a:xfrm>
            <a:off x="2051720" y="4632325"/>
            <a:ext cx="1273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2000" dirty="0" err="1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OpenFlow</a:t>
            </a:r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 </a:t>
            </a:r>
          </a:p>
          <a:p>
            <a:pPr marL="39688"/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Switch</a:t>
            </a:r>
          </a:p>
        </p:txBody>
      </p:sp>
      <p:pic>
        <p:nvPicPr>
          <p:cNvPr id="11282" name="Picture 2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903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3" name="Group 24"/>
          <p:cNvGrpSpPr>
            <a:grpSpLocks/>
          </p:cNvGrpSpPr>
          <p:nvPr/>
        </p:nvGrpSpPr>
        <p:grpSpPr bwMode="auto">
          <a:xfrm>
            <a:off x="3587303" y="2230760"/>
            <a:ext cx="2057400" cy="838200"/>
            <a:chOff x="0" y="0"/>
            <a:chExt cx="1296" cy="528"/>
          </a:xfrm>
        </p:grpSpPr>
        <p:sp>
          <p:nvSpPr>
            <p:cNvPr id="11331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2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3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zh-CN"/>
            </a:p>
          </p:txBody>
        </p:sp>
      </p:grpSp>
      <p:sp>
        <p:nvSpPr>
          <p:cNvPr id="11284" name="Rectangle 28"/>
          <p:cNvSpPr>
            <a:spLocks/>
          </p:cNvSpPr>
          <p:nvPr/>
        </p:nvSpPr>
        <p:spPr bwMode="auto">
          <a:xfrm>
            <a:off x="4211960" y="2387352"/>
            <a:ext cx="1273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2000" dirty="0" err="1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OpenFlow</a:t>
            </a:r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 </a:t>
            </a:r>
          </a:p>
          <a:p>
            <a:pPr marL="39688"/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Switch</a:t>
            </a:r>
          </a:p>
        </p:txBody>
      </p:sp>
      <p:pic>
        <p:nvPicPr>
          <p:cNvPr id="11285" name="Picture 2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178" y="2041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434903" y="2133600"/>
            <a:ext cx="4572000" cy="2590800"/>
            <a:chOff x="0" y="0"/>
            <a:chExt cx="2880" cy="1632"/>
          </a:xfrm>
        </p:grpSpPr>
        <p:sp>
          <p:nvSpPr>
            <p:cNvPr id="11326" name="Rectangle 33"/>
            <p:cNvSpPr>
              <a:spLocks/>
            </p:cNvSpPr>
            <p:nvPr/>
          </p:nvSpPr>
          <p:spPr bwMode="auto">
            <a:xfrm>
              <a:off x="2112" y="258"/>
              <a:ext cx="6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altLang="zh-CN" sz="1600" dirty="0" err="1">
                  <a:solidFill>
                    <a:schemeClr val="tx1"/>
                  </a:solidFill>
                </a:rPr>
                <a:t>OpenFlow</a:t>
              </a:r>
              <a:endParaRPr lang="en-US" altLang="zh-CN" sz="1600" dirty="0">
                <a:solidFill>
                  <a:schemeClr val="tx1"/>
                </a:solidFill>
              </a:endParaRPr>
            </a:p>
            <a:p>
              <a:pPr marL="39688"/>
              <a:r>
                <a:rPr lang="en-US" altLang="zh-CN" sz="1600" dirty="0">
                  <a:solidFill>
                    <a:schemeClr val="tx1"/>
                  </a:solidFill>
                </a:rPr>
                <a:t>Protocol</a:t>
              </a:r>
            </a:p>
          </p:txBody>
        </p:sp>
        <p:grpSp>
          <p:nvGrpSpPr>
            <p:cNvPr id="11327" name="Group 34"/>
            <p:cNvGrpSpPr>
              <a:grpSpLocks/>
            </p:cNvGrpSpPr>
            <p:nvPr/>
          </p:nvGrpSpPr>
          <p:grpSpPr bwMode="auto">
            <a:xfrm>
              <a:off x="0" y="0"/>
              <a:ext cx="2880" cy="1632"/>
              <a:chOff x="0" y="0"/>
              <a:chExt cx="2880" cy="1632"/>
            </a:xfrm>
          </p:grpSpPr>
          <p:sp>
            <p:nvSpPr>
              <p:cNvPr id="11328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2112" y="288"/>
                <a:ext cx="768" cy="1248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9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344" y="0"/>
                <a:ext cx="1488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0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192"/>
                <a:ext cx="2832" cy="144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77" name="Picture 5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080" y="120201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4690615" y="1683147"/>
            <a:ext cx="0" cy="5937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3419872" y="4996655"/>
            <a:ext cx="1752601" cy="1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171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753504"/>
              </p:ext>
            </p:extLst>
          </p:nvPr>
        </p:nvGraphicFramePr>
        <p:xfrm>
          <a:off x="2056790" y="4270908"/>
          <a:ext cx="1350839" cy="1332434"/>
        </p:xfrm>
        <a:graphic>
          <a:graphicData uri="http://schemas.openxmlformats.org/presentationml/2006/ole">
            <p:oleObj spid="_x0000_s7703" name="CorelDRAW" r:id="rId4" imgW="1312920" imgH="1293840" progId="">
              <p:embed/>
            </p:oleObj>
          </a:graphicData>
        </a:graphic>
      </p:graphicFrame>
      <p:pic>
        <p:nvPicPr>
          <p:cNvPr id="11270" name="Picture 5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962" y="5733256"/>
            <a:ext cx="823978" cy="61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3203846" y="3068960"/>
            <a:ext cx="1078779" cy="1152129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6283723" y="5373216"/>
            <a:ext cx="503980" cy="53908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7721153" y="971550"/>
            <a:ext cx="1603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altLang="zh-CN" sz="280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Controller</a:t>
            </a:r>
          </a:p>
        </p:txBody>
      </p:sp>
      <p:grpSp>
        <p:nvGrpSpPr>
          <p:cNvPr id="11274" name="Group 9"/>
          <p:cNvGrpSpPr>
            <a:grpSpLocks/>
          </p:cNvGrpSpPr>
          <p:nvPr/>
        </p:nvGrpSpPr>
        <p:grpSpPr bwMode="auto">
          <a:xfrm>
            <a:off x="5187503" y="4572000"/>
            <a:ext cx="2057400" cy="838200"/>
            <a:chOff x="0" y="0"/>
            <a:chExt cx="1296" cy="528"/>
          </a:xfrm>
        </p:grpSpPr>
        <p:sp>
          <p:nvSpPr>
            <p:cNvPr id="11337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8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9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zh-CN"/>
            </a:p>
          </p:txBody>
        </p:sp>
      </p:grpSp>
      <p:pic>
        <p:nvPicPr>
          <p:cNvPr id="11275" name="Picture 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103" y="1371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4"/>
          <p:cNvSpPr>
            <a:spLocks/>
          </p:cNvSpPr>
          <p:nvPr/>
        </p:nvSpPr>
        <p:spPr bwMode="auto">
          <a:xfrm>
            <a:off x="5882828" y="4632325"/>
            <a:ext cx="1273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2000" dirty="0" err="1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OpenFlow</a:t>
            </a:r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 </a:t>
            </a:r>
          </a:p>
          <a:p>
            <a:pPr marL="39688"/>
            <a:r>
              <a:rPr lang="en-US" altLang="zh-CN" sz="2000" dirty="0" err="1" smtClean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vSwitch</a:t>
            </a:r>
            <a:endParaRPr lang="en-US" altLang="zh-CN" sz="2000" dirty="0">
              <a:solidFill>
                <a:srgbClr val="333399"/>
              </a:solidFill>
              <a:latin typeface="Tahoma" pitchFamily="1" charset="0"/>
              <a:cs typeface="Tahoma" pitchFamily="1" charset="0"/>
              <a:sym typeface="Tahoma" pitchFamily="1" charset="0"/>
            </a:endParaRPr>
          </a:p>
        </p:txBody>
      </p:sp>
      <p:sp>
        <p:nvSpPr>
          <p:cNvPr id="11277" name="Rectangle 15"/>
          <p:cNvSpPr>
            <a:spLocks/>
          </p:cNvSpPr>
          <p:nvPr/>
        </p:nvSpPr>
        <p:spPr bwMode="auto">
          <a:xfrm>
            <a:off x="8313291" y="1828800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2400" dirty="0">
                <a:solidFill>
                  <a:srgbClr val="FFFFFF"/>
                </a:solidFill>
              </a:rPr>
              <a:t>PC</a:t>
            </a:r>
          </a:p>
        </p:txBody>
      </p:sp>
      <p:sp>
        <p:nvSpPr>
          <p:cNvPr id="11278" name="Rectangle 16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936104"/>
          </a:xfrm>
        </p:spPr>
        <p:txBody>
          <a:bodyPr rIns="132080"/>
          <a:lstStyle/>
          <a:p>
            <a:pPr indent="0" eaLnBrk="1" hangingPunct="1"/>
            <a:r>
              <a:rPr lang="zh-CN" altLang="en-US" sz="2800" dirty="0" smtClean="0"/>
              <a:t>虚拟网络片层：演进的虚拟覆盖网络</a:t>
            </a:r>
            <a:endParaRPr lang="en-US" altLang="zh-CN" sz="2800" dirty="0" smtClean="0">
              <a:solidFill>
                <a:srgbClr val="333399"/>
              </a:solidFill>
            </a:endParaRPr>
          </a:p>
        </p:txBody>
      </p:sp>
      <p:pic>
        <p:nvPicPr>
          <p:cNvPr id="11279" name="Picture 1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703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3" name="Group 24"/>
          <p:cNvGrpSpPr>
            <a:grpSpLocks/>
          </p:cNvGrpSpPr>
          <p:nvPr/>
        </p:nvGrpSpPr>
        <p:grpSpPr bwMode="auto">
          <a:xfrm>
            <a:off x="3587303" y="2230760"/>
            <a:ext cx="2057400" cy="838200"/>
            <a:chOff x="0" y="0"/>
            <a:chExt cx="1296" cy="528"/>
          </a:xfrm>
        </p:grpSpPr>
        <p:sp>
          <p:nvSpPr>
            <p:cNvPr id="11331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2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11333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zh-CN"/>
            </a:p>
          </p:txBody>
        </p:sp>
      </p:grpSp>
      <p:sp>
        <p:nvSpPr>
          <p:cNvPr id="11284" name="Rectangle 28"/>
          <p:cNvSpPr>
            <a:spLocks/>
          </p:cNvSpPr>
          <p:nvPr/>
        </p:nvSpPr>
        <p:spPr bwMode="auto">
          <a:xfrm>
            <a:off x="4211960" y="2387352"/>
            <a:ext cx="1273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2000" dirty="0" err="1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OpenFlow</a:t>
            </a:r>
            <a:r>
              <a:rPr lang="en-US" altLang="zh-CN" sz="2000" dirty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 </a:t>
            </a:r>
          </a:p>
          <a:p>
            <a:pPr marL="39688"/>
            <a:r>
              <a:rPr lang="en-US" altLang="zh-CN" sz="2000" dirty="0" err="1" smtClean="0">
                <a:solidFill>
                  <a:srgbClr val="333399"/>
                </a:solidFill>
                <a:latin typeface="Tahoma" pitchFamily="1" charset="0"/>
                <a:cs typeface="Tahoma" pitchFamily="1" charset="0"/>
                <a:sym typeface="Tahoma" pitchFamily="1" charset="0"/>
              </a:rPr>
              <a:t>vSwitch</a:t>
            </a:r>
            <a:endParaRPr lang="en-US" altLang="zh-CN" sz="2000" dirty="0">
              <a:solidFill>
                <a:srgbClr val="333399"/>
              </a:solidFill>
              <a:latin typeface="Tahoma" pitchFamily="1" charset="0"/>
              <a:cs typeface="Tahoma" pitchFamily="1" charset="0"/>
              <a:sym typeface="Tahoma" pitchFamily="1" charset="0"/>
            </a:endParaRPr>
          </a:p>
        </p:txBody>
      </p:sp>
      <p:pic>
        <p:nvPicPr>
          <p:cNvPr id="11285" name="Picture 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178" y="2041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6" name="Rectangle 33"/>
          <p:cNvSpPr>
            <a:spLocks/>
          </p:cNvSpPr>
          <p:nvPr/>
        </p:nvSpPr>
        <p:spPr bwMode="auto">
          <a:xfrm>
            <a:off x="6787703" y="2543175"/>
            <a:ext cx="1006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1600" dirty="0" err="1">
                <a:solidFill>
                  <a:schemeClr val="tx1"/>
                </a:solidFill>
              </a:rPr>
              <a:t>OpenFlow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39688"/>
            <a:r>
              <a:rPr lang="en-US" altLang="zh-CN" sz="1600" dirty="0">
                <a:solidFill>
                  <a:schemeClr val="tx1"/>
                </a:solidFill>
              </a:rPr>
              <a:t>Protocol</a:t>
            </a:r>
          </a:p>
        </p:txBody>
      </p:sp>
      <p:sp>
        <p:nvSpPr>
          <p:cNvPr id="11328" name="Line 35"/>
          <p:cNvSpPr>
            <a:spLocks noChangeShapeType="1"/>
          </p:cNvSpPr>
          <p:nvPr/>
        </p:nvSpPr>
        <p:spPr bwMode="auto">
          <a:xfrm rot="10800000" flipH="1">
            <a:off x="6787703" y="2590800"/>
            <a:ext cx="1219200" cy="1981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29" name="Line 36"/>
          <p:cNvSpPr>
            <a:spLocks noChangeShapeType="1"/>
          </p:cNvSpPr>
          <p:nvPr/>
        </p:nvSpPr>
        <p:spPr bwMode="auto">
          <a:xfrm rot="10800000" flipH="1">
            <a:off x="5568503" y="2133600"/>
            <a:ext cx="2362200" cy="228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7" name="Picture 5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785" y="1233254"/>
            <a:ext cx="938695" cy="7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Line 7"/>
          <p:cNvSpPr>
            <a:spLocks noChangeShapeType="1"/>
          </p:cNvSpPr>
          <p:nvPr/>
        </p:nvSpPr>
        <p:spPr bwMode="auto">
          <a:xfrm flipH="1">
            <a:off x="4690615" y="1683147"/>
            <a:ext cx="481858" cy="5937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3419872" y="4996655"/>
            <a:ext cx="1752601" cy="1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2771800" y="2937781"/>
            <a:ext cx="2629705" cy="2219411"/>
          </a:xfrm>
          <a:custGeom>
            <a:avLst/>
            <a:gdLst>
              <a:gd name="connsiteX0" fmla="*/ 1458130 w 2629705"/>
              <a:gd name="connsiteY0" fmla="*/ 0 h 2219411"/>
              <a:gd name="connsiteX1" fmla="*/ 29380 w 2629705"/>
              <a:gd name="connsiteY1" fmla="*/ 1871663 h 2219411"/>
              <a:gd name="connsiteX2" fmla="*/ 2629705 w 2629705"/>
              <a:gd name="connsiteY2" fmla="*/ 2214563 h 221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9705" h="2219411">
                <a:moveTo>
                  <a:pt x="1458130" y="0"/>
                </a:moveTo>
                <a:cubicBezTo>
                  <a:pt x="646123" y="751284"/>
                  <a:pt x="-165883" y="1502569"/>
                  <a:pt x="29380" y="1871663"/>
                </a:cubicBezTo>
                <a:cubicBezTo>
                  <a:pt x="224642" y="2240757"/>
                  <a:pt x="1427173" y="2227660"/>
                  <a:pt x="2629705" y="2214563"/>
                </a:cubicBezTo>
              </a:path>
            </a:pathLst>
          </a:cu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562806" y="980728"/>
            <a:ext cx="6148948" cy="5697755"/>
            <a:chOff x="2562806" y="980728"/>
            <a:chExt cx="6148948" cy="5697755"/>
          </a:xfrm>
        </p:grpSpPr>
        <p:sp>
          <p:nvSpPr>
            <p:cNvPr id="7" name="TextBox 6"/>
            <p:cNvSpPr txBox="1"/>
            <p:nvPr/>
          </p:nvSpPr>
          <p:spPr>
            <a:xfrm>
              <a:off x="2562806" y="1626710"/>
              <a:ext cx="1282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Host1</a:t>
              </a:r>
              <a:endParaRPr lang="zh-CN" altLang="en-US" dirty="0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364742" y="980728"/>
              <a:ext cx="2518086" cy="231343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957160" y="4221089"/>
              <a:ext cx="2518086" cy="242550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43392" y="986393"/>
              <a:ext cx="81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VM2</a:t>
              </a:r>
              <a:endParaRPr lang="zh-CN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58998" y="6271327"/>
              <a:ext cx="81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VM4</a:t>
              </a:r>
              <a:endParaRPr lang="zh-CN" alt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90940" y="5444067"/>
              <a:ext cx="1420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Host2</a:t>
              </a:r>
              <a:endParaRPr lang="zh-CN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87303" y="980728"/>
              <a:ext cx="81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VM1</a:t>
              </a:r>
              <a:endParaRPr lang="zh-CN" alt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85135" y="6309151"/>
              <a:ext cx="81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VM3</a:t>
              </a:r>
              <a:endParaRPr lang="zh-CN" alt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2999" y="5753377"/>
            <a:ext cx="211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标准物理交换机</a:t>
            </a:r>
            <a:endParaRPr lang="zh-CN" altLang="en-US" dirty="0"/>
          </a:p>
        </p:txBody>
      </p:sp>
      <p:sp>
        <p:nvSpPr>
          <p:cNvPr id="2" name="椭圆形标注 1"/>
          <p:cNvSpPr/>
          <p:nvPr/>
        </p:nvSpPr>
        <p:spPr>
          <a:xfrm>
            <a:off x="251520" y="2355008"/>
            <a:ext cx="1820788" cy="793750"/>
          </a:xfrm>
          <a:prstGeom prst="wedgeEllipseCallout">
            <a:avLst>
              <a:gd name="adj1" fmla="val 93430"/>
              <a:gd name="adj2" fmla="val 1824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L2OverL3 Tunnel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174" y="3294162"/>
            <a:ext cx="156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VXLAN</a:t>
            </a:r>
          </a:p>
          <a:p>
            <a:r>
              <a:rPr lang="en-US" altLang="zh-CN" dirty="0"/>
              <a:t>NVGRE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4500" y="1596323"/>
            <a:ext cx="170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虚拟网络孤岛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72473" y="3851757"/>
            <a:ext cx="170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虚拟网络孤岛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1" name="Picture 5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9289" y="1283717"/>
            <a:ext cx="938695" cy="7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4086652" y="1683147"/>
            <a:ext cx="656739" cy="646509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5" name="Picture 5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027" y="5741146"/>
            <a:ext cx="938695" cy="7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7"/>
          <p:cNvSpPr>
            <a:spLocks noChangeShapeType="1"/>
          </p:cNvSpPr>
          <p:nvPr/>
        </p:nvSpPr>
        <p:spPr bwMode="auto">
          <a:xfrm flipH="1">
            <a:off x="5814374" y="5398963"/>
            <a:ext cx="469347" cy="51333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4496" y="4895165"/>
            <a:ext cx="1608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nicira</a:t>
            </a:r>
            <a:r>
              <a:rPr lang="zh-CN" altLang="en-US" dirty="0"/>
              <a:t>的</a:t>
            </a:r>
            <a:r>
              <a:rPr lang="en-US" altLang="zh-CN" dirty="0" smtClean="0"/>
              <a:t>NVP</a:t>
            </a:r>
          </a:p>
          <a:p>
            <a:r>
              <a:rPr lang="en-US" altLang="zh-CN" dirty="0" smtClean="0"/>
              <a:t>N1KV-VXLAN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056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虚拟片层带来的独特安全问题和机会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/>
          <a:lstStyle/>
          <a:p>
            <a:r>
              <a:rPr lang="zh-CN" altLang="en-US" dirty="0" smtClean="0"/>
              <a:t>独特安全问题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集中控制节点问题，网络大脑，确保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安全，提升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可用性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App</a:t>
            </a:r>
            <a:r>
              <a:rPr lang="zh-CN" altLang="en-US" dirty="0" smtClean="0"/>
              <a:t>安全问题，恶意</a:t>
            </a:r>
            <a:r>
              <a:rPr lang="en-US" altLang="zh-CN" dirty="0" smtClean="0"/>
              <a:t>App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app</a:t>
            </a:r>
            <a:r>
              <a:rPr lang="zh-CN" altLang="en-US" dirty="0"/>
              <a:t>可信，</a:t>
            </a:r>
            <a:r>
              <a:rPr lang="zh-CN" altLang="en-US" dirty="0" smtClean="0"/>
              <a:t>白名单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通信</a:t>
            </a:r>
            <a:r>
              <a:rPr lang="zh-CN" altLang="en-US" dirty="0"/>
              <a:t>安全</a:t>
            </a:r>
            <a:r>
              <a:rPr lang="zh-CN" altLang="en-US" dirty="0" smtClean="0"/>
              <a:t>问题，伪造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，数据交换安全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规则冲突问题，安全</a:t>
            </a:r>
            <a:r>
              <a:rPr lang="en-US" altLang="zh-CN" dirty="0" smtClean="0"/>
              <a:t>APP</a:t>
            </a:r>
            <a:r>
              <a:rPr lang="zh-CN" altLang="en-US" dirty="0" smtClean="0"/>
              <a:t>和其它</a:t>
            </a:r>
            <a:r>
              <a:rPr lang="en-US" altLang="zh-CN" dirty="0" smtClean="0"/>
              <a:t>App</a:t>
            </a:r>
            <a:r>
              <a:rPr lang="zh-CN" altLang="en-US" dirty="0" smtClean="0"/>
              <a:t>之间规则冲突，安全策略失效，需要可靠的安全策略实施框架</a:t>
            </a:r>
            <a:endParaRPr lang="en-US" altLang="zh-CN" dirty="0" smtClean="0"/>
          </a:p>
          <a:p>
            <a:r>
              <a:rPr lang="zh-CN" altLang="en-US" dirty="0" smtClean="0"/>
              <a:t>安全机会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数据平面和控制平面分离模式，集中控制平面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易实现</a:t>
            </a:r>
            <a:r>
              <a:rPr lang="en-US" altLang="zh-CN" dirty="0" smtClean="0"/>
              <a:t>PDP+PEP</a:t>
            </a:r>
            <a:r>
              <a:rPr lang="zh-CN" altLang="en-US" dirty="0" smtClean="0"/>
              <a:t>模式的动态安全策略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几个不得不搞清楚的概念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安全的本质</a:t>
            </a:r>
            <a:endParaRPr lang="en-US" altLang="zh-CN" dirty="0" smtClean="0"/>
          </a:p>
          <a:p>
            <a:r>
              <a:rPr lang="zh-CN" altLang="en-US" dirty="0" smtClean="0"/>
              <a:t>安全服务</a:t>
            </a:r>
            <a:endParaRPr lang="en-US" altLang="zh-CN" dirty="0" smtClean="0"/>
          </a:p>
          <a:p>
            <a:r>
              <a:rPr lang="zh-CN" altLang="en-US" dirty="0" smtClean="0"/>
              <a:t>网络的本质</a:t>
            </a:r>
            <a:endParaRPr lang="en-US" altLang="zh-CN" dirty="0" smtClean="0"/>
          </a:p>
          <a:p>
            <a:r>
              <a:rPr lang="zh-CN" altLang="en-US" dirty="0" smtClean="0"/>
              <a:t>传统网络（非虚拟网络）的</a:t>
            </a:r>
            <a:r>
              <a:rPr lang="zh-CN" altLang="en-US" dirty="0" smtClean="0"/>
              <a:t>本质体现</a:t>
            </a:r>
            <a:endParaRPr lang="en-US" altLang="zh-CN" dirty="0" smtClean="0"/>
          </a:p>
          <a:p>
            <a:r>
              <a:rPr lang="zh-CN" altLang="en-US" dirty="0" smtClean="0"/>
              <a:t>虚拟网络的</a:t>
            </a:r>
            <a:r>
              <a:rPr lang="zh-CN" altLang="en-US" dirty="0" smtClean="0"/>
              <a:t>本质体现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虚拟片层环境下的安全服务部署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4525962"/>
          </a:xfrm>
        </p:spPr>
        <p:txBody>
          <a:bodyPr/>
          <a:lstStyle/>
          <a:p>
            <a:r>
              <a:rPr lang="zh-CN" altLang="en-US" dirty="0" smtClean="0"/>
              <a:t>安全服务实现模式与传统网络有些不同</a:t>
            </a:r>
            <a:endParaRPr lang="en-US" altLang="zh-CN" dirty="0" smtClean="0"/>
          </a:p>
          <a:p>
            <a:r>
              <a:rPr lang="zh-CN" altLang="en-US" dirty="0"/>
              <a:t>两种安全服务部署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Proactive</a:t>
            </a:r>
            <a:r>
              <a:rPr lang="zh-CN" altLang="en-US" dirty="0" smtClean="0"/>
              <a:t>（静态</a:t>
            </a:r>
            <a:r>
              <a:rPr lang="en-US" altLang="zh-CN" dirty="0" err="1" smtClean="0"/>
              <a:t>openflow</a:t>
            </a:r>
            <a:r>
              <a:rPr lang="zh-CN" altLang="en-US" dirty="0" smtClean="0"/>
              <a:t>规则）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Reactive </a:t>
            </a:r>
            <a:r>
              <a:rPr lang="zh-CN" altLang="en-US" dirty="0" smtClean="0"/>
              <a:t>（动态</a:t>
            </a:r>
            <a:r>
              <a:rPr lang="en-US" altLang="zh-CN" dirty="0" err="1" smtClean="0"/>
              <a:t>openflow</a:t>
            </a:r>
            <a:r>
              <a:rPr lang="zh-CN" altLang="en-US" dirty="0" smtClean="0"/>
              <a:t>规则）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47001"/>
            <a:ext cx="7488832" cy="28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Reactive</a:t>
            </a:r>
            <a:r>
              <a:rPr lang="zh-CN" altLang="en-US" dirty="0" smtClean="0"/>
              <a:t>模式安全服务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08108" y="2091433"/>
            <a:ext cx="1022517" cy="933602"/>
            <a:chOff x="2870033" y="752475"/>
            <a:chExt cx="1022517" cy="933602"/>
          </a:xfrm>
        </p:grpSpPr>
        <p:sp>
          <p:nvSpPr>
            <p:cNvPr id="6" name="Oval 3"/>
            <p:cNvSpPr/>
            <p:nvPr/>
          </p:nvSpPr>
          <p:spPr>
            <a:xfrm>
              <a:off x="3314700" y="762000"/>
              <a:ext cx="419100" cy="4095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0033" y="752475"/>
              <a:ext cx="1022517" cy="933602"/>
            </a:xfrm>
            <a:prstGeom prst="rect">
              <a:avLst/>
            </a:prstGeom>
          </p:spPr>
        </p:pic>
      </p:grpSp>
      <p:pic>
        <p:nvPicPr>
          <p:cNvPr id="8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952" y="4730181"/>
            <a:ext cx="561707" cy="5426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3579520" y="4488887"/>
            <a:ext cx="721204" cy="515217"/>
          </a:xfrm>
          <a:prstGeom prst="line">
            <a:avLst/>
          </a:prstGeom>
          <a:noFill/>
          <a:ln w="38100" cap="flat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6984435" y="4482018"/>
            <a:ext cx="520100" cy="332315"/>
          </a:xfrm>
          <a:prstGeom prst="line">
            <a:avLst/>
          </a:prstGeom>
          <a:noFill/>
          <a:ln w="38100" cap="flat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2539322" y="4303410"/>
            <a:ext cx="1019394" cy="357217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2970138" y="4390996"/>
            <a:ext cx="748942" cy="1511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7" bIns="0">
            <a:prstTxWarp prst="textNoShape">
              <a:avLst/>
            </a:prstTxWarp>
          </a:bodyPr>
          <a:lstStyle/>
          <a:p>
            <a:pPr marL="39066"/>
            <a:r>
              <a:rPr lang="en-US" sz="1300" dirty="0">
                <a:solidFill>
                  <a:srgbClr val="002B7E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13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4800" y="4332605"/>
            <a:ext cx="325929" cy="2885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" name="AutoShape 7"/>
          <p:cNvSpPr>
            <a:spLocks/>
          </p:cNvSpPr>
          <p:nvPr/>
        </p:nvSpPr>
        <p:spPr bwMode="auto">
          <a:xfrm>
            <a:off x="5944238" y="4296540"/>
            <a:ext cx="1019394" cy="357217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9714" y="4325735"/>
            <a:ext cx="325929" cy="2885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6" name="AutoShape 9"/>
          <p:cNvSpPr>
            <a:spLocks/>
          </p:cNvSpPr>
          <p:nvPr/>
        </p:nvSpPr>
        <p:spPr bwMode="auto">
          <a:xfrm>
            <a:off x="4314594" y="4818626"/>
            <a:ext cx="1019394" cy="357217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0071" y="4847822"/>
            <a:ext cx="325929" cy="2885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8" name="AutoShape 11"/>
          <p:cNvSpPr>
            <a:spLocks/>
          </p:cNvSpPr>
          <p:nvPr/>
        </p:nvSpPr>
        <p:spPr bwMode="auto">
          <a:xfrm>
            <a:off x="5035798" y="5952103"/>
            <a:ext cx="1019394" cy="357217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9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274" y="5981299"/>
            <a:ext cx="325929" cy="2885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4900572" y="5189582"/>
            <a:ext cx="640589" cy="748781"/>
          </a:xfrm>
          <a:prstGeom prst="line">
            <a:avLst/>
          </a:prstGeom>
          <a:noFill/>
          <a:ln w="38100" cap="flat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rot="10800000" flipH="1">
            <a:off x="5361727" y="4488029"/>
            <a:ext cx="575576" cy="516075"/>
          </a:xfrm>
          <a:prstGeom prst="line">
            <a:avLst/>
          </a:prstGeom>
          <a:noFill/>
          <a:ln w="38100" cap="flat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5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6055" y="5567408"/>
            <a:ext cx="561707" cy="5426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" name="Picture 16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2792" y="4914800"/>
            <a:ext cx="561707" cy="5426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" name="Line 17"/>
          <p:cNvSpPr>
            <a:spLocks noChangeShapeType="1"/>
          </p:cNvSpPr>
          <p:nvPr/>
        </p:nvSpPr>
        <p:spPr bwMode="auto">
          <a:xfrm rot="10800000" flipH="1">
            <a:off x="2372891" y="4666638"/>
            <a:ext cx="512298" cy="492891"/>
          </a:xfrm>
          <a:prstGeom prst="line">
            <a:avLst/>
          </a:prstGeom>
          <a:noFill/>
          <a:ln w="38100" cap="flat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rot="10800000">
            <a:off x="3094962" y="4666638"/>
            <a:ext cx="57211" cy="950575"/>
          </a:xfrm>
          <a:prstGeom prst="line">
            <a:avLst/>
          </a:prstGeom>
          <a:noFill/>
          <a:ln w="38100" cap="flat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4730672" y="3259236"/>
            <a:ext cx="707334" cy="700694"/>
            <a:chOff x="0" y="0"/>
            <a:chExt cx="816" cy="816"/>
          </a:xfrm>
        </p:grpSpPr>
        <p:pic>
          <p:nvPicPr>
            <p:cNvPr id="27" name="Picture 2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3117500" y="3611302"/>
            <a:ext cx="3326900" cy="2323628"/>
            <a:chOff x="0" y="0"/>
            <a:chExt cx="3837" cy="2706"/>
          </a:xfrm>
        </p:grpSpPr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1999" y="316"/>
              <a:ext cx="266" cy="1078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2439" y="257"/>
              <a:ext cx="616" cy="2449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0" y="128"/>
              <a:ext cx="1984" cy="667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2575" y="0"/>
              <a:ext cx="1262" cy="787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AutoShape 26"/>
          <p:cNvSpPr>
            <a:spLocks/>
          </p:cNvSpPr>
          <p:nvPr/>
        </p:nvSpPr>
        <p:spPr bwMode="auto">
          <a:xfrm>
            <a:off x="1790380" y="4928539"/>
            <a:ext cx="693466" cy="515217"/>
          </a:xfrm>
          <a:prstGeom prst="roundRect">
            <a:avLst>
              <a:gd name="adj" fmla="val 20000"/>
            </a:avLst>
          </a:prstGeom>
          <a:noFill/>
          <a:ln w="635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4" name="Rectangle 27"/>
          <p:cNvSpPr>
            <a:spLocks/>
          </p:cNvSpPr>
          <p:nvPr/>
        </p:nvSpPr>
        <p:spPr bwMode="auto">
          <a:xfrm>
            <a:off x="1802400" y="5445588"/>
            <a:ext cx="622156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1464" bIns="0">
            <a:prstTxWarp prst="textNoShape">
              <a:avLst/>
            </a:prstTxWarp>
            <a:spAutoFit/>
          </a:bodyPr>
          <a:lstStyle/>
          <a:p>
            <a:pPr marL="41299"/>
            <a:r>
              <a:rPr lang="en-US" sz="14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Host B</a:t>
            </a:r>
          </a:p>
        </p:txBody>
      </p:sp>
      <p:sp>
        <p:nvSpPr>
          <p:cNvPr id="35" name="AutoShape 28"/>
          <p:cNvSpPr>
            <a:spLocks/>
          </p:cNvSpPr>
          <p:nvPr/>
        </p:nvSpPr>
        <p:spPr bwMode="auto">
          <a:xfrm>
            <a:off x="7178605" y="4743061"/>
            <a:ext cx="693466" cy="515217"/>
          </a:xfrm>
          <a:prstGeom prst="roundRect">
            <a:avLst>
              <a:gd name="adj" fmla="val 20000"/>
            </a:avLst>
          </a:prstGeom>
          <a:noFill/>
          <a:ln w="635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9"/>
          <p:cNvSpPr>
            <a:spLocks/>
          </p:cNvSpPr>
          <p:nvPr/>
        </p:nvSpPr>
        <p:spPr bwMode="auto">
          <a:xfrm>
            <a:off x="7190625" y="5260110"/>
            <a:ext cx="612281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1464" bIns="0">
            <a:prstTxWarp prst="textNoShape">
              <a:avLst/>
            </a:prstTxWarp>
            <a:spAutoFit/>
          </a:bodyPr>
          <a:lstStyle/>
          <a:p>
            <a:pPr marL="41299"/>
            <a:r>
              <a:rPr lang="en-US" sz="14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Host A</a:t>
            </a:r>
          </a:p>
        </p:txBody>
      </p:sp>
      <p:pic>
        <p:nvPicPr>
          <p:cNvPr id="37" name="Picture 3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2023" y="4348061"/>
            <a:ext cx="721204" cy="4808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38" name="Rectangle 31"/>
          <p:cNvSpPr>
            <a:spLocks/>
          </p:cNvSpPr>
          <p:nvPr/>
        </p:nvSpPr>
        <p:spPr bwMode="auto">
          <a:xfrm>
            <a:off x="6374186" y="4200367"/>
            <a:ext cx="145627" cy="61826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3"/>
          <p:cNvSpPr>
            <a:spLocks/>
          </p:cNvSpPr>
          <p:nvPr/>
        </p:nvSpPr>
        <p:spPr bwMode="auto">
          <a:xfrm>
            <a:off x="4765347" y="4914800"/>
            <a:ext cx="748942" cy="1511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7" bIns="0">
            <a:prstTxWarp prst="textNoShape">
              <a:avLst/>
            </a:prstTxWarp>
          </a:bodyPr>
          <a:lstStyle/>
          <a:p>
            <a:pPr marL="39066"/>
            <a:r>
              <a:rPr lang="en-US" sz="1300" dirty="0">
                <a:solidFill>
                  <a:srgbClr val="002B7E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40" name="Rectangle 34"/>
          <p:cNvSpPr>
            <a:spLocks/>
          </p:cNvSpPr>
          <p:nvPr/>
        </p:nvSpPr>
        <p:spPr bwMode="auto">
          <a:xfrm>
            <a:off x="5479615" y="6048277"/>
            <a:ext cx="748942" cy="1511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7" bIns="0">
            <a:prstTxWarp prst="textNoShape">
              <a:avLst/>
            </a:prstTxWarp>
          </a:bodyPr>
          <a:lstStyle/>
          <a:p>
            <a:pPr marL="39066"/>
            <a:r>
              <a:rPr lang="en-US" sz="1300" dirty="0">
                <a:solidFill>
                  <a:srgbClr val="002B7E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41" name="Rectangle 35"/>
          <p:cNvSpPr>
            <a:spLocks/>
          </p:cNvSpPr>
          <p:nvPr/>
        </p:nvSpPr>
        <p:spPr bwMode="auto">
          <a:xfrm>
            <a:off x="6353382" y="4392714"/>
            <a:ext cx="748942" cy="1511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7" bIns="0">
            <a:prstTxWarp prst="textNoShape">
              <a:avLst/>
            </a:prstTxWarp>
          </a:bodyPr>
          <a:lstStyle/>
          <a:p>
            <a:pPr marL="39066"/>
            <a:r>
              <a:rPr lang="en-US" sz="1300" dirty="0">
                <a:solidFill>
                  <a:srgbClr val="002B7E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42" name="Rectangle 36"/>
          <p:cNvSpPr>
            <a:spLocks/>
          </p:cNvSpPr>
          <p:nvPr/>
        </p:nvSpPr>
        <p:spPr bwMode="auto">
          <a:xfrm>
            <a:off x="4896026" y="3662710"/>
            <a:ext cx="429949" cy="61826"/>
          </a:xfrm>
          <a:prstGeom prst="rect">
            <a:avLst/>
          </a:prstGeom>
          <a:solidFill>
            <a:srgbClr val="FF8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2326950" y="4180617"/>
            <a:ext cx="4680891" cy="947998"/>
            <a:chOff x="0" y="0"/>
            <a:chExt cx="5400" cy="1104"/>
          </a:xfrm>
        </p:grpSpPr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2" y="32"/>
              <a:ext cx="5328" cy="1034"/>
            </a:xfrm>
            <a:custGeom>
              <a:avLst/>
              <a:gdLst/>
              <a:ahLst/>
              <a:cxnLst>
                <a:cxn ang="0">
                  <a:pos x="21600" y="4149"/>
                </a:cxn>
                <a:cxn ang="0">
                  <a:pos x="17118" y="1192"/>
                </a:cxn>
                <a:cxn ang="0">
                  <a:pos x="14148" y="14949"/>
                </a:cxn>
                <a:cxn ang="0">
                  <a:pos x="11205" y="18034"/>
                </a:cxn>
                <a:cxn ang="0">
                  <a:pos x="8694" y="13792"/>
                </a:cxn>
                <a:cxn ang="0">
                  <a:pos x="6021" y="4277"/>
                </a:cxn>
                <a:cxn ang="0">
                  <a:pos x="4077" y="3249"/>
                </a:cxn>
                <a:cxn ang="0">
                  <a:pos x="2079" y="9934"/>
                </a:cxn>
                <a:cxn ang="0">
                  <a:pos x="0" y="19963"/>
                </a:cxn>
              </a:cxnLst>
              <a:rect l="0" t="0" r="r" b="b"/>
              <a:pathLst>
                <a:path w="21600" h="19963">
                  <a:moveTo>
                    <a:pt x="21600" y="4149"/>
                  </a:moveTo>
                  <a:cubicBezTo>
                    <a:pt x="20547" y="1063"/>
                    <a:pt x="17685" y="-1637"/>
                    <a:pt x="17118" y="1192"/>
                  </a:cubicBezTo>
                  <a:cubicBezTo>
                    <a:pt x="16551" y="4020"/>
                    <a:pt x="15849" y="11992"/>
                    <a:pt x="14148" y="14949"/>
                  </a:cubicBezTo>
                  <a:cubicBezTo>
                    <a:pt x="12447" y="17906"/>
                    <a:pt x="11853" y="18420"/>
                    <a:pt x="11205" y="18034"/>
                  </a:cubicBezTo>
                  <a:cubicBezTo>
                    <a:pt x="10557" y="17649"/>
                    <a:pt x="9450" y="16363"/>
                    <a:pt x="8694" y="13792"/>
                  </a:cubicBezTo>
                  <a:cubicBezTo>
                    <a:pt x="7938" y="11220"/>
                    <a:pt x="6318" y="5306"/>
                    <a:pt x="6021" y="4277"/>
                  </a:cubicBezTo>
                  <a:cubicBezTo>
                    <a:pt x="5724" y="3249"/>
                    <a:pt x="5184" y="3249"/>
                    <a:pt x="4077" y="3249"/>
                  </a:cubicBezTo>
                  <a:cubicBezTo>
                    <a:pt x="2970" y="3249"/>
                    <a:pt x="2889" y="5820"/>
                    <a:pt x="2079" y="9934"/>
                  </a:cubicBezTo>
                  <a:cubicBezTo>
                    <a:pt x="1269" y="14049"/>
                    <a:pt x="135" y="19963"/>
                    <a:pt x="0" y="19963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" name="Picture 4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5400" cy="110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46" name="Flowchart: Card 45"/>
          <p:cNvSpPr/>
          <p:nvPr/>
        </p:nvSpPr>
        <p:spPr>
          <a:xfrm>
            <a:off x="3439974" y="2849086"/>
            <a:ext cx="1131492" cy="579760"/>
          </a:xfrm>
          <a:prstGeom prst="flowChartPunchedCard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478988" y="2925838"/>
            <a:ext cx="125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Openflow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Security  Apps</a:t>
            </a:r>
            <a:endParaRPr lang="en-US" sz="1200" b="1" dirty="0"/>
          </a:p>
        </p:txBody>
      </p:sp>
      <p:sp>
        <p:nvSpPr>
          <p:cNvPr id="48" name="Rectangle 32"/>
          <p:cNvSpPr>
            <a:spLocks/>
          </p:cNvSpPr>
          <p:nvPr/>
        </p:nvSpPr>
        <p:spPr bwMode="auto">
          <a:xfrm>
            <a:off x="4894273" y="3569664"/>
            <a:ext cx="429949" cy="61826"/>
          </a:xfrm>
          <a:prstGeom prst="rect">
            <a:avLst/>
          </a:prstGeom>
          <a:solidFill>
            <a:srgbClr val="FF8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7"/>
          <p:cNvSpPr>
            <a:spLocks/>
          </p:cNvSpPr>
          <p:nvPr/>
        </p:nvSpPr>
        <p:spPr bwMode="auto">
          <a:xfrm>
            <a:off x="4835463" y="3575236"/>
            <a:ext cx="429949" cy="61826"/>
          </a:xfrm>
          <a:prstGeom prst="rect">
            <a:avLst/>
          </a:prstGeom>
          <a:solidFill>
            <a:srgbClr val="FF8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35156" y="1356178"/>
            <a:ext cx="3556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全局网络视野</a:t>
            </a:r>
            <a:endParaRPr lang="en-US" altLang="zh-C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一致安全策略</a:t>
            </a:r>
            <a:endParaRPr lang="en-US" altLang="zh-C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在线安全决策</a:t>
            </a:r>
            <a:endParaRPr lang="en-US" altLang="zh-C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策略分散执行</a:t>
            </a:r>
            <a:endParaRPr lang="zh-CN" alt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891799" y="1254510"/>
            <a:ext cx="3556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流过滤防火墙</a:t>
            </a:r>
            <a:endParaRPr lang="en-US" altLang="zh-C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蠕虫扫描检测</a:t>
            </a:r>
            <a:endParaRPr lang="en-US" altLang="zh-C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恶意流量牵引</a:t>
            </a:r>
            <a:endParaRPr lang="en-US" altLang="zh-C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400" dirty="0" smtClean="0"/>
              <a:t>网络探测欺骗</a:t>
            </a:r>
            <a:endParaRPr lang="en-US" altLang="zh-CN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09368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991" y="185018"/>
            <a:ext cx="8532812" cy="51117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流过滤防火墙实例</a:t>
            </a:r>
            <a:endParaRPr lang="zh-CN" altLang="en-US" dirty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-36512" y="1124744"/>
            <a:ext cx="5143500" cy="5662771"/>
            <a:chOff x="2115" y="1674"/>
            <a:chExt cx="8100" cy="4796"/>
          </a:xfrm>
        </p:grpSpPr>
        <p:sp>
          <p:nvSpPr>
            <p:cNvPr id="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115" y="1674"/>
              <a:ext cx="8100" cy="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 rot="5400000">
              <a:off x="4509" y="5575"/>
              <a:ext cx="770" cy="10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VM1</a:t>
              </a: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(1.1.1.1)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6102" y="3504"/>
              <a:ext cx="1229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VM2</a:t>
              </a: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1.1.1.2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8079" y="3438"/>
              <a:ext cx="1234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VM3</a:t>
              </a: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1.1.1.3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195" y="1986"/>
              <a:ext cx="1080" cy="9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Web</a:t>
              </a:r>
              <a:endPara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Server</a:t>
              </a:r>
              <a:endPara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15" y="1986"/>
              <a:ext cx="1080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App</a:t>
              </a: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Server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8414" y="1986"/>
              <a:ext cx="1081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DB</a:t>
              </a:r>
              <a:endPara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Server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275" y="2454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6795" y="2454"/>
              <a:ext cx="1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295" y="2454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295" y="1986"/>
              <a:ext cx="90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HTTP, 80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455" y="2142"/>
              <a:ext cx="12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HTTP, 8080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6975" y="2142"/>
              <a:ext cx="126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TDS, 443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5175" y="3078"/>
              <a:ext cx="19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业务拓扑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2535238" y="4149080"/>
            <a:ext cx="227335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16016" y="1930429"/>
            <a:ext cx="4392488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altLang="zh-CN" sz="1400" dirty="0" smtClean="0">
                <a:solidFill>
                  <a:srgbClr val="FF0000"/>
                </a:solidFill>
              </a:rPr>
              <a:t>Allow any to access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WebServer</a:t>
            </a:r>
            <a:r>
              <a:rPr lang="en-US" altLang="zh-CN" sz="1400" dirty="0" smtClean="0">
                <a:solidFill>
                  <a:srgbClr val="FF0000"/>
                </a:solidFill>
              </a:rPr>
              <a:t> at Port 80 with HTTP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1400" dirty="0" smtClean="0">
                <a:solidFill>
                  <a:srgbClr val="FF0000"/>
                </a:solidFill>
              </a:rPr>
              <a:t>Allow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WebServer</a:t>
            </a:r>
            <a:r>
              <a:rPr lang="en-US" altLang="zh-CN" sz="1400" dirty="0" smtClean="0">
                <a:solidFill>
                  <a:srgbClr val="FF0000"/>
                </a:solidFill>
              </a:rPr>
              <a:t> to access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AppServer</a:t>
            </a:r>
            <a:r>
              <a:rPr lang="en-US" altLang="zh-CN" sz="1400" dirty="0" smtClean="0">
                <a:solidFill>
                  <a:srgbClr val="FF0000"/>
                </a:solidFill>
              </a:rPr>
              <a:t> at 8080 with HTTP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1400" dirty="0" smtClean="0">
                <a:solidFill>
                  <a:srgbClr val="FF0000"/>
                </a:solidFill>
              </a:rPr>
              <a:t>Allow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AppServer</a:t>
            </a:r>
            <a:r>
              <a:rPr lang="en-US" altLang="zh-CN" sz="1400" dirty="0" smtClean="0">
                <a:solidFill>
                  <a:srgbClr val="FF0000"/>
                </a:solidFill>
              </a:rPr>
              <a:t> to access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DBServer</a:t>
            </a:r>
            <a:r>
              <a:rPr lang="en-US" altLang="zh-CN" sz="1400" dirty="0" smtClean="0">
                <a:solidFill>
                  <a:srgbClr val="FF0000"/>
                </a:solidFill>
              </a:rPr>
              <a:t> at 443 with TDS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altLang="zh-CN" sz="1400" dirty="0" smtClean="0">
                <a:solidFill>
                  <a:srgbClr val="FF0000"/>
                </a:solidFill>
              </a:rPr>
              <a:t>Deny all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5367" y="1446000"/>
            <a:ext cx="247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业务</a:t>
            </a:r>
            <a:r>
              <a:rPr lang="zh-CN" altLang="en-US" dirty="0" smtClean="0"/>
              <a:t>安全策略</a:t>
            </a:r>
            <a:endParaRPr lang="zh-CN" altLang="en-US" dirty="0"/>
          </a:p>
        </p:txBody>
      </p:sp>
      <p:cxnSp>
        <p:nvCxnSpPr>
          <p:cNvPr id="38" name="直接连接符 37"/>
          <p:cNvCxnSpPr>
            <a:stCxn id="8" idx="2"/>
            <a:endCxn id="25" idx="0"/>
          </p:cNvCxnSpPr>
          <p:nvPr/>
        </p:nvCxnSpPr>
        <p:spPr>
          <a:xfrm>
            <a:off x="2885441" y="3932515"/>
            <a:ext cx="786474" cy="216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9" idx="2"/>
            <a:endCxn id="25" idx="0"/>
          </p:cNvCxnSpPr>
          <p:nvPr/>
        </p:nvCxnSpPr>
        <p:spPr>
          <a:xfrm flipH="1">
            <a:off x="3671915" y="3854587"/>
            <a:ext cx="470508" cy="29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6562295" y="4842355"/>
            <a:ext cx="1800200" cy="1036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Controller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43" idx="1"/>
            <a:endCxn id="25" idx="3"/>
          </p:cNvCxnSpPr>
          <p:nvPr/>
        </p:nvCxnSpPr>
        <p:spPr>
          <a:xfrm flipH="1" flipV="1">
            <a:off x="4808592" y="4545124"/>
            <a:ext cx="1753703" cy="815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72306" y="4971910"/>
            <a:ext cx="461665" cy="11072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err="1" smtClean="0"/>
              <a:t>openflow</a:t>
            </a:r>
            <a:endParaRPr lang="zh-CN" altLang="en-US" dirty="0"/>
          </a:p>
        </p:txBody>
      </p:sp>
      <p:cxnSp>
        <p:nvCxnSpPr>
          <p:cNvPr id="49" name="直接箭头连接符 48"/>
          <p:cNvCxnSpPr>
            <a:stCxn id="3" idx="2"/>
            <a:endCxn id="53" idx="0"/>
          </p:cNvCxnSpPr>
          <p:nvPr/>
        </p:nvCxnSpPr>
        <p:spPr>
          <a:xfrm>
            <a:off x="6912260" y="3530867"/>
            <a:ext cx="521733" cy="784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6477322" y="6303562"/>
            <a:ext cx="1970145" cy="55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Global Network View</a:t>
            </a:r>
            <a:endParaRPr lang="zh-CN" altLang="en-US" dirty="0"/>
          </a:p>
        </p:txBody>
      </p:sp>
      <p:cxnSp>
        <p:nvCxnSpPr>
          <p:cNvPr id="52" name="直接连接符 51"/>
          <p:cNvCxnSpPr>
            <a:stCxn id="43" idx="2"/>
            <a:endCxn id="50" idx="0"/>
          </p:cNvCxnSpPr>
          <p:nvPr/>
        </p:nvCxnSpPr>
        <p:spPr>
          <a:xfrm>
            <a:off x="7462395" y="5879034"/>
            <a:ext cx="0" cy="424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/>
        </p:nvSpPr>
        <p:spPr>
          <a:xfrm>
            <a:off x="6695585" y="4315005"/>
            <a:ext cx="1476815" cy="482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FireWall</a:t>
            </a:r>
            <a:r>
              <a:rPr lang="en-US" altLang="zh-CN" dirty="0" smtClean="0"/>
              <a:t> App</a:t>
            </a:r>
            <a:endParaRPr lang="zh-CN" altLang="en-US" dirty="0"/>
          </a:p>
        </p:txBody>
      </p:sp>
      <p:sp>
        <p:nvSpPr>
          <p:cNvPr id="55" name="圆角矩形 54"/>
          <p:cNvSpPr/>
          <p:nvPr/>
        </p:nvSpPr>
        <p:spPr>
          <a:xfrm>
            <a:off x="3057907" y="4315005"/>
            <a:ext cx="1442085" cy="481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FlowTable</a:t>
            </a:r>
            <a:endParaRPr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2597693" y="5849767"/>
            <a:ext cx="2273354" cy="858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3273931" y="6097970"/>
            <a:ext cx="1442085" cy="481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FlowTable</a:t>
            </a:r>
            <a:endParaRPr lang="zh-CN" altLang="en-US" dirty="0"/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4871048" y="5360695"/>
            <a:ext cx="1670139" cy="978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7" idx="0"/>
          </p:cNvCxnSpPr>
          <p:nvPr/>
        </p:nvCxnSpPr>
        <p:spPr>
          <a:xfrm flipH="1">
            <a:off x="2051686" y="6332344"/>
            <a:ext cx="61020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895" y="4400863"/>
            <a:ext cx="325929" cy="2885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56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380" y="6303563"/>
            <a:ext cx="325929" cy="2885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5012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网络虚拟化的不同范围</a:t>
            </a:r>
            <a:endParaRPr lang="zh-CN" altLang="en-US" dirty="0"/>
          </a:p>
        </p:txBody>
      </p:sp>
      <p:graphicFrame>
        <p:nvGraphicFramePr>
          <p:cNvPr id="22" name="内容占位符 21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87F5C-5095-44FE-9ABA-B55DADC3BC5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8662" y="3786190"/>
            <a:ext cx="5517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包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2143116"/>
            <a:ext cx="9188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节点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29289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域</a:t>
            </a:r>
            <a:endParaRPr lang="en-US" altLang="zh-CN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云计算发展当前阶段的安全策略</a:t>
            </a:r>
            <a:endParaRPr dirty="0" smtClean="0"/>
          </a:p>
        </p:txBody>
      </p:sp>
      <p:cxnSp>
        <p:nvCxnSpPr>
          <p:cNvPr id="104458" name="直接箭头连接符 5"/>
          <p:cNvCxnSpPr>
            <a:cxnSpLocks noChangeShapeType="1"/>
          </p:cNvCxnSpPr>
          <p:nvPr/>
        </p:nvCxnSpPr>
        <p:spPr bwMode="auto">
          <a:xfrm>
            <a:off x="2428875" y="4714875"/>
            <a:ext cx="55721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 type="oval" w="med" len="med"/>
            <a:tailEnd type="triangle" w="lg" len="lg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104459" name="直接箭头连接符 7"/>
          <p:cNvCxnSpPr>
            <a:cxnSpLocks noChangeShapeType="1"/>
          </p:cNvCxnSpPr>
          <p:nvPr/>
        </p:nvCxnSpPr>
        <p:spPr bwMode="auto">
          <a:xfrm rot="5400000" flipH="1" flipV="1">
            <a:off x="536575" y="2820988"/>
            <a:ext cx="3786187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 type="oval" w="med" len="med"/>
            <a:tailEnd type="triangle" w="lg" len="lg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104460" name="直接箭头连接符 9"/>
          <p:cNvCxnSpPr>
            <a:cxnSpLocks noChangeShapeType="1"/>
          </p:cNvCxnSpPr>
          <p:nvPr/>
        </p:nvCxnSpPr>
        <p:spPr bwMode="auto">
          <a:xfrm rot="5400000">
            <a:off x="857250" y="4714875"/>
            <a:ext cx="1571625" cy="15716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 type="oval" w="med" len="med"/>
            <a:tailEnd type="triangle" w="lg" len="lg"/>
          </a:ln>
          <a:effectLst>
            <a:prstShdw prst="shdw17" dist="17961" dir="2700000">
              <a:schemeClr val="bg2"/>
            </a:prstShdw>
          </a:effectLst>
        </p:spPr>
      </p:cxnSp>
      <p:sp>
        <p:nvSpPr>
          <p:cNvPr id="104461" name="TextBox 14"/>
          <p:cNvSpPr txBox="1">
            <a:spLocks noChangeArrowheads="1"/>
          </p:cNvSpPr>
          <p:nvPr/>
        </p:nvSpPr>
        <p:spPr bwMode="auto">
          <a:xfrm>
            <a:off x="2545993" y="1000125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/>
              <a:t>资产</a:t>
            </a:r>
          </a:p>
        </p:txBody>
      </p:sp>
      <p:sp>
        <p:nvSpPr>
          <p:cNvPr id="104462" name="TextBox 15"/>
          <p:cNvSpPr txBox="1">
            <a:spLocks noChangeArrowheads="1"/>
          </p:cNvSpPr>
          <p:nvPr/>
        </p:nvSpPr>
        <p:spPr bwMode="auto">
          <a:xfrm>
            <a:off x="331430" y="5643563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/>
              <a:t>威胁</a:t>
            </a:r>
          </a:p>
        </p:txBody>
      </p:sp>
      <p:sp>
        <p:nvSpPr>
          <p:cNvPr id="104463" name="TextBox 16"/>
          <p:cNvSpPr txBox="1">
            <a:spLocks noChangeArrowheads="1"/>
          </p:cNvSpPr>
          <p:nvPr/>
        </p:nvSpPr>
        <p:spPr bwMode="auto">
          <a:xfrm>
            <a:off x="7329582" y="4786313"/>
            <a:ext cx="7681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/>
              <a:t>措施 </a:t>
            </a:r>
          </a:p>
        </p:txBody>
      </p:sp>
      <p:cxnSp>
        <p:nvCxnSpPr>
          <p:cNvPr id="104464" name="直接连接符 27"/>
          <p:cNvCxnSpPr>
            <a:cxnSpLocks noChangeShapeType="1"/>
          </p:cNvCxnSpPr>
          <p:nvPr/>
        </p:nvCxnSpPr>
        <p:spPr bwMode="auto">
          <a:xfrm rot="5400000">
            <a:off x="2179637" y="3106738"/>
            <a:ext cx="500063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104468" name="直接连接符 35"/>
          <p:cNvCxnSpPr>
            <a:cxnSpLocks noChangeShapeType="1"/>
          </p:cNvCxnSpPr>
          <p:nvPr/>
        </p:nvCxnSpPr>
        <p:spPr bwMode="auto">
          <a:xfrm rot="5400000" flipH="1" flipV="1">
            <a:off x="1857376" y="5072062"/>
            <a:ext cx="214312" cy="21431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104469" name="直接连接符 36"/>
          <p:cNvCxnSpPr>
            <a:cxnSpLocks noChangeShapeType="1"/>
          </p:cNvCxnSpPr>
          <p:nvPr/>
        </p:nvCxnSpPr>
        <p:spPr bwMode="auto">
          <a:xfrm>
            <a:off x="3857625" y="4714875"/>
            <a:ext cx="642938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</p:cxnSp>
      <p:grpSp>
        <p:nvGrpSpPr>
          <p:cNvPr id="2" name="组合 25"/>
          <p:cNvGrpSpPr/>
          <p:nvPr/>
        </p:nvGrpSpPr>
        <p:grpSpPr>
          <a:xfrm>
            <a:off x="1857375" y="2857500"/>
            <a:ext cx="2643188" cy="2430463"/>
            <a:chOff x="1857375" y="2857500"/>
            <a:chExt cx="2643188" cy="2430463"/>
          </a:xfrm>
          <a:solidFill>
            <a:schemeClr val="bg1">
              <a:lumMod val="95000"/>
            </a:schemeClr>
          </a:solidFill>
        </p:grpSpPr>
        <p:cxnSp>
          <p:nvCxnSpPr>
            <p:cNvPr id="104450" name="直接连接符 22"/>
            <p:cNvCxnSpPr>
              <a:cxnSpLocks noChangeShapeType="1"/>
            </p:cNvCxnSpPr>
            <p:nvPr/>
          </p:nvCxnSpPr>
          <p:spPr bwMode="auto">
            <a:xfrm rot="10800000">
              <a:off x="1857375" y="5286375"/>
              <a:ext cx="2143125" cy="1588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51" name="直接连接符 23"/>
            <p:cNvCxnSpPr>
              <a:cxnSpLocks noChangeShapeType="1"/>
            </p:cNvCxnSpPr>
            <p:nvPr/>
          </p:nvCxnSpPr>
          <p:spPr bwMode="auto">
            <a:xfrm rot="10800000">
              <a:off x="1993900" y="5141913"/>
              <a:ext cx="2143125" cy="1587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52" name="直接连接符 25"/>
            <p:cNvCxnSpPr>
              <a:cxnSpLocks noChangeShapeType="1"/>
            </p:cNvCxnSpPr>
            <p:nvPr/>
          </p:nvCxnSpPr>
          <p:spPr bwMode="auto">
            <a:xfrm rot="5400000" flipH="1" flipV="1">
              <a:off x="3964782" y="4750593"/>
              <a:ext cx="571500" cy="500063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53" name="直接连接符 26"/>
            <p:cNvCxnSpPr>
              <a:cxnSpLocks noChangeShapeType="1"/>
            </p:cNvCxnSpPr>
            <p:nvPr/>
          </p:nvCxnSpPr>
          <p:spPr bwMode="auto">
            <a:xfrm rot="5400000" flipH="1" flipV="1">
              <a:off x="3321844" y="4750594"/>
              <a:ext cx="571500" cy="500062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54" name="直接连接符 12"/>
            <p:cNvCxnSpPr>
              <a:cxnSpLocks noChangeShapeType="1"/>
            </p:cNvCxnSpPr>
            <p:nvPr/>
          </p:nvCxnSpPr>
          <p:spPr bwMode="auto">
            <a:xfrm rot="5400000">
              <a:off x="2678112" y="4608513"/>
              <a:ext cx="1357313" cy="1588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55" name="直接连接符 17"/>
            <p:cNvCxnSpPr>
              <a:cxnSpLocks noChangeShapeType="1"/>
            </p:cNvCxnSpPr>
            <p:nvPr/>
          </p:nvCxnSpPr>
          <p:spPr bwMode="auto">
            <a:xfrm rot="5400000">
              <a:off x="2852737" y="4478338"/>
              <a:ext cx="1357313" cy="1588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sp>
          <p:nvSpPr>
            <p:cNvPr id="104456" name="立方体 10"/>
            <p:cNvSpPr>
              <a:spLocks noChangeArrowheads="1"/>
            </p:cNvSpPr>
            <p:nvPr/>
          </p:nvSpPr>
          <p:spPr bwMode="auto">
            <a:xfrm>
              <a:off x="3357563" y="3286125"/>
              <a:ext cx="785812" cy="642938"/>
            </a:xfrm>
            <a:prstGeom prst="cube">
              <a:avLst>
                <a:gd name="adj" fmla="val 25000"/>
              </a:avLst>
            </a:prstGeom>
            <a:grpFill/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cxnSp>
          <p:nvCxnSpPr>
            <p:cNvPr id="104465" name="直接连接符 29"/>
            <p:cNvCxnSpPr>
              <a:cxnSpLocks noChangeShapeType="1"/>
            </p:cNvCxnSpPr>
            <p:nvPr/>
          </p:nvCxnSpPr>
          <p:spPr bwMode="auto">
            <a:xfrm>
              <a:off x="2428875" y="3357563"/>
              <a:ext cx="928688" cy="571500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66" name="直接连接符 30"/>
            <p:cNvCxnSpPr>
              <a:cxnSpLocks noChangeShapeType="1"/>
            </p:cNvCxnSpPr>
            <p:nvPr/>
          </p:nvCxnSpPr>
          <p:spPr bwMode="auto">
            <a:xfrm>
              <a:off x="2428875" y="4714875"/>
              <a:ext cx="928688" cy="571500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67" name="直接连接符 33"/>
            <p:cNvCxnSpPr>
              <a:cxnSpLocks noChangeShapeType="1"/>
            </p:cNvCxnSpPr>
            <p:nvPr/>
          </p:nvCxnSpPr>
          <p:spPr bwMode="auto">
            <a:xfrm>
              <a:off x="2428875" y="2857500"/>
              <a:ext cx="928688" cy="571500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70" name="直接连接符 13"/>
            <p:cNvCxnSpPr>
              <a:cxnSpLocks noChangeShapeType="1"/>
            </p:cNvCxnSpPr>
            <p:nvPr/>
          </p:nvCxnSpPr>
          <p:spPr bwMode="auto">
            <a:xfrm rot="5400000">
              <a:off x="3294062" y="4592638"/>
              <a:ext cx="1357313" cy="1588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4471" name="直接连接符 18"/>
            <p:cNvCxnSpPr>
              <a:cxnSpLocks noChangeShapeType="1"/>
            </p:cNvCxnSpPr>
            <p:nvPr/>
          </p:nvCxnSpPr>
          <p:spPr bwMode="auto">
            <a:xfrm rot="5400000">
              <a:off x="3467101" y="4464050"/>
              <a:ext cx="1357312" cy="1587"/>
            </a:xfrm>
            <a:prstGeom prst="line">
              <a:avLst/>
            </a:prstGeom>
            <a:grpFill/>
            <a:ln w="9525" algn="ctr">
              <a:solidFill>
                <a:schemeClr val="bg1">
                  <a:lumMod val="65000"/>
                </a:schemeClr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</p:grpSp>
      <p:sp>
        <p:nvSpPr>
          <p:cNvPr id="27" name="TextBox 26"/>
          <p:cNvSpPr txBox="1"/>
          <p:nvPr/>
        </p:nvSpPr>
        <p:spPr>
          <a:xfrm>
            <a:off x="500034" y="3000372"/>
            <a:ext cx="1428760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对于新的基础设施结构和业务结构，进行解构性的安全分析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0298" y="2000240"/>
            <a:ext cx="2646878" cy="12144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b="0" dirty="0" smtClean="0"/>
              <a:t>随着虚拟化和云计算技术在</a:t>
            </a:r>
            <a:r>
              <a:rPr lang="en-US" altLang="zh-CN" sz="2000" b="0" dirty="0" smtClean="0"/>
              <a:t>【</a:t>
            </a:r>
            <a:r>
              <a:rPr lang="zh-CN" altLang="en-US" sz="2000" dirty="0" smtClean="0"/>
              <a:t>局部</a:t>
            </a:r>
            <a:r>
              <a:rPr lang="en-US" altLang="zh-CN" sz="2000" dirty="0" smtClean="0"/>
              <a:t>】</a:t>
            </a:r>
            <a:r>
              <a:rPr lang="zh-CN" altLang="en-US" sz="2000" b="0" dirty="0" smtClean="0"/>
              <a:t>基础设施和业务应用上的逐步变化</a:t>
            </a:r>
            <a:endParaRPr lang="zh-CN" altLang="en-US" sz="2000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3786182" y="4786322"/>
            <a:ext cx="1415772" cy="1428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虚拟化环境下的分域安全和域间安全</a:t>
            </a:r>
            <a:endParaRPr lang="zh-CN" alt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857232"/>
            <a:ext cx="1723549" cy="12144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2000" b="0" dirty="0" smtClean="0"/>
              <a:t>【</a:t>
            </a:r>
            <a:r>
              <a:rPr lang="zh-CN" altLang="en-US" sz="2000" b="0" dirty="0" smtClean="0"/>
              <a:t>全局</a:t>
            </a:r>
            <a:r>
              <a:rPr lang="en-US" altLang="zh-CN" sz="2000" dirty="0" smtClean="0"/>
              <a:t>】</a:t>
            </a:r>
            <a:r>
              <a:rPr lang="zh-CN" altLang="en-US" sz="2000" b="0" dirty="0" smtClean="0"/>
              <a:t>基础设施和业务应用上的大变化</a:t>
            </a:r>
            <a:endParaRPr lang="zh-CN" altLang="en-US" sz="2000" b="0" dirty="0"/>
          </a:p>
        </p:txBody>
      </p:sp>
      <p:sp>
        <p:nvSpPr>
          <p:cNvPr id="31" name="左弧形箭头 30"/>
          <p:cNvSpPr/>
          <p:nvPr/>
        </p:nvSpPr>
        <p:spPr bwMode="auto">
          <a:xfrm rot="3599293">
            <a:off x="1291210" y="1394075"/>
            <a:ext cx="785818" cy="178595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32" name="左弧形箭头 31"/>
          <p:cNvSpPr/>
          <p:nvPr/>
        </p:nvSpPr>
        <p:spPr bwMode="auto">
          <a:xfrm rot="17199627">
            <a:off x="2097084" y="4539606"/>
            <a:ext cx="662512" cy="278338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33" name="左弧形箭头 32"/>
          <p:cNvSpPr/>
          <p:nvPr/>
        </p:nvSpPr>
        <p:spPr bwMode="auto">
          <a:xfrm rot="12609930">
            <a:off x="5781101" y="1874549"/>
            <a:ext cx="1059106" cy="3676121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1071538" y="5072074"/>
            <a:ext cx="2000264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 smtClean="0"/>
              <a:t>谢谢</a:t>
            </a:r>
            <a:endParaRPr lang="zh-CN" altLang="en-US" sz="5400" b="1" dirty="0"/>
          </a:p>
        </p:txBody>
      </p:sp>
      <p:graphicFrame>
        <p:nvGraphicFramePr>
          <p:cNvPr id="3" name="内容占位符 11"/>
          <p:cNvGraphicFramePr>
            <a:graphicFrameLocks/>
          </p:cNvGraphicFramePr>
          <p:nvPr/>
        </p:nvGraphicFramePr>
        <p:xfrm>
          <a:off x="3262758" y="935294"/>
          <a:ext cx="3709530" cy="314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内容占位符 10"/>
          <p:cNvGraphicFramePr>
            <a:graphicFrameLocks/>
          </p:cNvGraphicFramePr>
          <p:nvPr/>
        </p:nvGraphicFramePr>
        <p:xfrm>
          <a:off x="357158" y="928670"/>
          <a:ext cx="4456033" cy="219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左大括号 4"/>
          <p:cNvSpPr/>
          <p:nvPr/>
        </p:nvSpPr>
        <p:spPr>
          <a:xfrm>
            <a:off x="2918219" y="1929082"/>
            <a:ext cx="574234" cy="2285736"/>
          </a:xfrm>
          <a:prstGeom prst="leftBrace">
            <a:avLst>
              <a:gd name="adj1" fmla="val 36990"/>
              <a:gd name="adj2" fmla="val 2965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xmlns="" val="1057194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内容占位符 11"/>
          <p:cNvGraphicFramePr>
            <a:graphicFrameLocks noGrp="1"/>
          </p:cNvGraphicFramePr>
          <p:nvPr>
            <p:ph idx="11"/>
          </p:nvPr>
        </p:nvGraphicFramePr>
        <p:xfrm>
          <a:off x="4071933" y="1357313"/>
          <a:ext cx="461486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安全、网络、虚拟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457200" y="1347790"/>
          <a:ext cx="5543560" cy="315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7F5C-5095-44FE-9ABA-B55DADC3BC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左大括号 12"/>
          <p:cNvSpPr/>
          <p:nvPr/>
        </p:nvSpPr>
        <p:spPr>
          <a:xfrm>
            <a:off x="3643306" y="2786058"/>
            <a:ext cx="714380" cy="3286148"/>
          </a:xfrm>
          <a:prstGeom prst="leftBrace">
            <a:avLst>
              <a:gd name="adj1" fmla="val 36990"/>
              <a:gd name="adj2" fmla="val 2965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内容占位符 11"/>
          <p:cNvGraphicFramePr>
            <a:graphicFrameLocks noGrp="1"/>
          </p:cNvGraphicFramePr>
          <p:nvPr>
            <p:ph idx="11"/>
          </p:nvPr>
        </p:nvGraphicFramePr>
        <p:xfrm>
          <a:off x="4071933" y="1357313"/>
          <a:ext cx="461486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安全、网络、虚拟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457200" y="1347790"/>
          <a:ext cx="5543560" cy="315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7F5C-5095-44FE-9ABA-B55DADC3BC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左大括号 12"/>
          <p:cNvSpPr/>
          <p:nvPr/>
        </p:nvSpPr>
        <p:spPr>
          <a:xfrm>
            <a:off x="3643306" y="2786058"/>
            <a:ext cx="714380" cy="3286148"/>
          </a:xfrm>
          <a:prstGeom prst="leftBrace">
            <a:avLst>
              <a:gd name="adj1" fmla="val 36990"/>
              <a:gd name="adj2" fmla="val 2965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8596" y="507207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9900"/>
                </a:solidFill>
                <a:latin typeface="华文楷体" pitchFamily="2" charset="-122"/>
                <a:ea typeface="华文楷体" pitchFamily="2" charset="-122"/>
              </a:rPr>
              <a:t>首先我们先简单回顾一下那些不变的安全本质。</a:t>
            </a:r>
            <a:endParaRPr lang="zh-CN" altLang="en-US" sz="2000" b="1" dirty="0">
              <a:solidFill>
                <a:srgbClr val="FF99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安全的方方面面</a:t>
            </a:r>
            <a:endParaRPr dirty="0" smtClean="0"/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 rot="-381864">
            <a:off x="1012825" y="909638"/>
            <a:ext cx="1028700" cy="1571625"/>
            <a:chOff x="4057650" y="2643188"/>
            <a:chExt cx="1028700" cy="1571625"/>
          </a:xfrm>
        </p:grpSpPr>
        <p:pic>
          <p:nvPicPr>
            <p:cNvPr id="17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7650" y="2643188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64" name="TextBox 173"/>
            <p:cNvSpPr txBox="1">
              <a:spLocks noChangeArrowheads="1"/>
            </p:cNvSpPr>
            <p:nvPr/>
          </p:nvSpPr>
          <p:spPr bwMode="auto">
            <a:xfrm>
              <a:off x="4179939" y="2782976"/>
              <a:ext cx="400110" cy="44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加密</a:t>
              </a: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1357313" y="1500188"/>
            <a:ext cx="1028700" cy="1552575"/>
            <a:chOff x="3071802" y="1428736"/>
            <a:chExt cx="1028700" cy="1552575"/>
          </a:xfrm>
        </p:grpSpPr>
        <p:pic>
          <p:nvPicPr>
            <p:cNvPr id="17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142873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62" name="TextBox 176"/>
            <p:cNvSpPr txBox="1">
              <a:spLocks noChangeArrowheads="1"/>
            </p:cNvSpPr>
            <p:nvPr/>
          </p:nvSpPr>
          <p:spPr bwMode="auto">
            <a:xfrm>
              <a:off x="3214774" y="1571612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强认证</a:t>
              </a:r>
            </a:p>
          </p:txBody>
        </p:sp>
      </p:grpSp>
      <p:grpSp>
        <p:nvGrpSpPr>
          <p:cNvPr id="4" name="组合 14"/>
          <p:cNvGrpSpPr>
            <a:grpSpLocks/>
          </p:cNvGrpSpPr>
          <p:nvPr/>
        </p:nvGrpSpPr>
        <p:grpSpPr bwMode="auto">
          <a:xfrm rot="363474">
            <a:off x="793750" y="4121150"/>
            <a:ext cx="1019175" cy="1552575"/>
            <a:chOff x="4062413" y="2652713"/>
            <a:chExt cx="1019175" cy="1552575"/>
          </a:xfrm>
        </p:grpSpPr>
        <p:pic>
          <p:nvPicPr>
            <p:cNvPr id="17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2413" y="2652713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60" name="TextBox 179"/>
            <p:cNvSpPr txBox="1">
              <a:spLocks noChangeArrowheads="1"/>
            </p:cNvSpPr>
            <p:nvPr/>
          </p:nvSpPr>
          <p:spPr bwMode="auto">
            <a:xfrm>
              <a:off x="4214952" y="2786058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防火墙</a:t>
              </a:r>
            </a:p>
          </p:txBody>
        </p:sp>
      </p:grpSp>
      <p:grpSp>
        <p:nvGrpSpPr>
          <p:cNvPr id="5" name="组合 17"/>
          <p:cNvGrpSpPr>
            <a:grpSpLocks/>
          </p:cNvGrpSpPr>
          <p:nvPr/>
        </p:nvGrpSpPr>
        <p:grpSpPr bwMode="auto">
          <a:xfrm>
            <a:off x="2071688" y="3857625"/>
            <a:ext cx="1028700" cy="1571625"/>
            <a:chOff x="4057650" y="2643188"/>
            <a:chExt cx="1028700" cy="1571625"/>
          </a:xfrm>
        </p:grpSpPr>
        <p:pic>
          <p:nvPicPr>
            <p:cNvPr id="1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7650" y="2643188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58" name="TextBox 182"/>
            <p:cNvSpPr txBox="1">
              <a:spLocks noChangeArrowheads="1"/>
            </p:cNvSpPr>
            <p:nvPr/>
          </p:nvSpPr>
          <p:spPr bwMode="auto">
            <a:xfrm>
              <a:off x="4214877" y="284566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入侵检测</a:t>
              </a:r>
            </a:p>
          </p:txBody>
        </p:sp>
      </p:grpSp>
      <p:grpSp>
        <p:nvGrpSpPr>
          <p:cNvPr id="6" name="组合 26"/>
          <p:cNvGrpSpPr>
            <a:grpSpLocks/>
          </p:cNvGrpSpPr>
          <p:nvPr/>
        </p:nvGrpSpPr>
        <p:grpSpPr bwMode="auto">
          <a:xfrm rot="-193230">
            <a:off x="328613" y="2884488"/>
            <a:ext cx="1019175" cy="1552575"/>
            <a:chOff x="5072066" y="3857628"/>
            <a:chExt cx="1019175" cy="1552575"/>
          </a:xfrm>
        </p:grpSpPr>
        <p:pic>
          <p:nvPicPr>
            <p:cNvPr id="185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2066" y="385762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56" name="TextBox 185"/>
            <p:cNvSpPr txBox="1">
              <a:spLocks noChangeArrowheads="1"/>
            </p:cNvSpPr>
            <p:nvPr/>
          </p:nvSpPr>
          <p:spPr bwMode="auto">
            <a:xfrm>
              <a:off x="5172198" y="4000504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国家战略</a:t>
              </a:r>
            </a:p>
          </p:txBody>
        </p:sp>
      </p:grpSp>
      <p:grpSp>
        <p:nvGrpSpPr>
          <p:cNvPr id="7" name="组合 29"/>
          <p:cNvGrpSpPr>
            <a:grpSpLocks/>
          </p:cNvGrpSpPr>
          <p:nvPr/>
        </p:nvGrpSpPr>
        <p:grpSpPr bwMode="auto">
          <a:xfrm rot="-389449">
            <a:off x="2655888" y="4983163"/>
            <a:ext cx="1038225" cy="1552575"/>
            <a:chOff x="4429124" y="1357298"/>
            <a:chExt cx="1038225" cy="1552575"/>
          </a:xfrm>
        </p:grpSpPr>
        <p:pic>
          <p:nvPicPr>
            <p:cNvPr id="188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9124" y="1357298"/>
              <a:ext cx="103822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54" name="TextBox 188"/>
            <p:cNvSpPr txBox="1">
              <a:spLocks noChangeArrowheads="1"/>
            </p:cNvSpPr>
            <p:nvPr/>
          </p:nvSpPr>
          <p:spPr bwMode="auto">
            <a:xfrm>
              <a:off x="4571999" y="1500174"/>
              <a:ext cx="615553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攻击检测</a:t>
              </a:r>
              <a:endParaRPr lang="en-US" altLang="zh-CN" sz="1400">
                <a:solidFill>
                  <a:srgbClr val="C00000"/>
                </a:solidFill>
              </a:endParaRPr>
            </a:p>
            <a:p>
              <a:r>
                <a:rPr lang="zh-CN" altLang="en-US" sz="1400">
                  <a:solidFill>
                    <a:srgbClr val="C00000"/>
                  </a:solidFill>
                </a:rPr>
                <a:t>渗透测试</a:t>
              </a:r>
            </a:p>
          </p:txBody>
        </p:sp>
      </p:grp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1857375" y="2643188"/>
            <a:ext cx="1019175" cy="1552575"/>
            <a:chOff x="6143636" y="4286256"/>
            <a:chExt cx="1019175" cy="1552575"/>
          </a:xfrm>
        </p:grpSpPr>
        <p:pic>
          <p:nvPicPr>
            <p:cNvPr id="191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3636" y="4286256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52" name="TextBox 191"/>
            <p:cNvSpPr txBox="1">
              <a:spLocks noChangeArrowheads="1"/>
            </p:cNvSpPr>
            <p:nvPr/>
          </p:nvSpPr>
          <p:spPr bwMode="auto">
            <a:xfrm>
              <a:off x="6286572" y="442913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组织体系</a:t>
              </a:r>
            </a:p>
          </p:txBody>
        </p:sp>
      </p:grpSp>
      <p:grpSp>
        <p:nvGrpSpPr>
          <p:cNvPr id="9" name="组合 56"/>
          <p:cNvGrpSpPr>
            <a:grpSpLocks/>
          </p:cNvGrpSpPr>
          <p:nvPr/>
        </p:nvGrpSpPr>
        <p:grpSpPr bwMode="auto">
          <a:xfrm rot="312319">
            <a:off x="1852613" y="4329113"/>
            <a:ext cx="1009650" cy="1533525"/>
            <a:chOff x="3571868" y="3857628"/>
            <a:chExt cx="1009650" cy="1533525"/>
          </a:xfrm>
        </p:grpSpPr>
        <p:pic>
          <p:nvPicPr>
            <p:cNvPr id="194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1868" y="3857628"/>
              <a:ext cx="1009650" cy="15335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50" name="TextBox 194"/>
            <p:cNvSpPr txBox="1">
              <a:spLocks noChangeArrowheads="1"/>
            </p:cNvSpPr>
            <p:nvPr/>
          </p:nvSpPr>
          <p:spPr bwMode="auto">
            <a:xfrm>
              <a:off x="3714829" y="4000504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制度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规则</a:t>
              </a:r>
            </a:p>
          </p:txBody>
        </p:sp>
      </p:grpSp>
      <p:grpSp>
        <p:nvGrpSpPr>
          <p:cNvPr id="10" name="组合 78"/>
          <p:cNvGrpSpPr>
            <a:grpSpLocks/>
          </p:cNvGrpSpPr>
          <p:nvPr/>
        </p:nvGrpSpPr>
        <p:grpSpPr bwMode="auto">
          <a:xfrm>
            <a:off x="3643313" y="857250"/>
            <a:ext cx="1019175" cy="1552575"/>
            <a:chOff x="4062413" y="2652713"/>
            <a:chExt cx="1019175" cy="1552575"/>
          </a:xfrm>
        </p:grpSpPr>
        <p:pic>
          <p:nvPicPr>
            <p:cNvPr id="197" name="Picture 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2413" y="2652713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47" name="TextBox 197"/>
            <p:cNvSpPr txBox="1">
              <a:spLocks noChangeArrowheads="1"/>
            </p:cNvSpPr>
            <p:nvPr/>
          </p:nvSpPr>
          <p:spPr bwMode="auto">
            <a:xfrm>
              <a:off x="4286366" y="3000372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多功能网关</a:t>
              </a:r>
            </a:p>
          </p:txBody>
        </p:sp>
        <p:sp>
          <p:nvSpPr>
            <p:cNvPr id="4248" name="TextBox 198"/>
            <p:cNvSpPr txBox="1">
              <a:spLocks noChangeArrowheads="1"/>
            </p:cNvSpPr>
            <p:nvPr/>
          </p:nvSpPr>
          <p:spPr bwMode="auto">
            <a:xfrm>
              <a:off x="4214810" y="2786058"/>
              <a:ext cx="5725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C00000"/>
                  </a:solidFill>
                </a:rPr>
                <a:t>UTM</a:t>
              </a:r>
              <a:endParaRPr lang="zh-CN" altLang="en-US" sz="140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组合 81"/>
          <p:cNvGrpSpPr>
            <a:grpSpLocks/>
          </p:cNvGrpSpPr>
          <p:nvPr/>
        </p:nvGrpSpPr>
        <p:grpSpPr bwMode="auto">
          <a:xfrm>
            <a:off x="5072063" y="3000375"/>
            <a:ext cx="1038225" cy="1571625"/>
            <a:chOff x="5286380" y="5000636"/>
            <a:chExt cx="1038225" cy="1571625"/>
          </a:xfrm>
        </p:grpSpPr>
        <p:pic>
          <p:nvPicPr>
            <p:cNvPr id="201" name="Picture 3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86380" y="5000636"/>
              <a:ext cx="1038225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45" name="TextBox 201"/>
            <p:cNvSpPr txBox="1">
              <a:spLocks noChangeArrowheads="1"/>
            </p:cNvSpPr>
            <p:nvPr/>
          </p:nvSpPr>
          <p:spPr bwMode="auto">
            <a:xfrm>
              <a:off x="5429307" y="5214950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工作流</a:t>
              </a:r>
            </a:p>
          </p:txBody>
        </p:sp>
      </p:grpSp>
      <p:grpSp>
        <p:nvGrpSpPr>
          <p:cNvPr id="12" name="组合 87"/>
          <p:cNvGrpSpPr>
            <a:grpSpLocks/>
          </p:cNvGrpSpPr>
          <p:nvPr/>
        </p:nvGrpSpPr>
        <p:grpSpPr bwMode="auto">
          <a:xfrm rot="356155">
            <a:off x="3975100" y="1549400"/>
            <a:ext cx="1019175" cy="1552575"/>
            <a:chOff x="2357422" y="1928802"/>
            <a:chExt cx="1019175" cy="1552575"/>
          </a:xfrm>
        </p:grpSpPr>
        <p:pic>
          <p:nvPicPr>
            <p:cNvPr id="204" name="Picture 3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57422" y="1928802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43" name="TextBox 204"/>
            <p:cNvSpPr txBox="1">
              <a:spLocks noChangeArrowheads="1"/>
            </p:cNvSpPr>
            <p:nvPr/>
          </p:nvSpPr>
          <p:spPr bwMode="auto">
            <a:xfrm>
              <a:off x="2500298" y="2126750"/>
              <a:ext cx="400110" cy="44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审计</a:t>
              </a:r>
            </a:p>
          </p:txBody>
        </p:sp>
      </p:grpSp>
      <p:grpSp>
        <p:nvGrpSpPr>
          <p:cNvPr id="13" name="组合 90"/>
          <p:cNvGrpSpPr>
            <a:grpSpLocks/>
          </p:cNvGrpSpPr>
          <p:nvPr/>
        </p:nvGrpSpPr>
        <p:grpSpPr bwMode="auto">
          <a:xfrm>
            <a:off x="4071938" y="2357438"/>
            <a:ext cx="1028700" cy="1552575"/>
            <a:chOff x="1857356" y="1785926"/>
            <a:chExt cx="1028700" cy="1552575"/>
          </a:xfrm>
        </p:grpSpPr>
        <p:pic>
          <p:nvPicPr>
            <p:cNvPr id="207" name="Picture 3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57356" y="178592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41" name="TextBox 207"/>
            <p:cNvSpPr txBox="1">
              <a:spLocks noChangeArrowheads="1"/>
            </p:cNvSpPr>
            <p:nvPr/>
          </p:nvSpPr>
          <p:spPr bwMode="auto">
            <a:xfrm>
              <a:off x="2000299" y="19288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管理平台</a:t>
              </a:r>
            </a:p>
          </p:txBody>
        </p:sp>
      </p:grpSp>
      <p:grpSp>
        <p:nvGrpSpPr>
          <p:cNvPr id="14" name="组合 96"/>
          <p:cNvGrpSpPr>
            <a:grpSpLocks/>
          </p:cNvGrpSpPr>
          <p:nvPr/>
        </p:nvGrpSpPr>
        <p:grpSpPr bwMode="auto">
          <a:xfrm rot="-375635">
            <a:off x="3295650" y="3979863"/>
            <a:ext cx="1028700" cy="1543050"/>
            <a:chOff x="2786050" y="1785926"/>
            <a:chExt cx="1028700" cy="1543050"/>
          </a:xfrm>
        </p:grpSpPr>
        <p:pic>
          <p:nvPicPr>
            <p:cNvPr id="210" name="Picture 3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86050" y="1785926"/>
              <a:ext cx="1028700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39" name="TextBox 210"/>
            <p:cNvSpPr txBox="1">
              <a:spLocks noChangeArrowheads="1"/>
            </p:cNvSpPr>
            <p:nvPr/>
          </p:nvSpPr>
          <p:spPr bwMode="auto">
            <a:xfrm>
              <a:off x="2929001" y="19288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风险评估</a:t>
              </a:r>
            </a:p>
          </p:txBody>
        </p:sp>
      </p:grpSp>
      <p:grpSp>
        <p:nvGrpSpPr>
          <p:cNvPr id="15" name="组合 99"/>
          <p:cNvGrpSpPr>
            <a:grpSpLocks/>
          </p:cNvGrpSpPr>
          <p:nvPr/>
        </p:nvGrpSpPr>
        <p:grpSpPr bwMode="auto">
          <a:xfrm>
            <a:off x="5214938" y="785813"/>
            <a:ext cx="1019175" cy="1552575"/>
            <a:chOff x="1071538" y="2000240"/>
            <a:chExt cx="1019175" cy="1552575"/>
          </a:xfrm>
        </p:grpSpPr>
        <p:pic>
          <p:nvPicPr>
            <p:cNvPr id="213" name="Picture 3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1538" y="2000240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37" name="TextBox 213"/>
            <p:cNvSpPr txBox="1">
              <a:spLocks noChangeArrowheads="1"/>
            </p:cNvSpPr>
            <p:nvPr/>
          </p:nvSpPr>
          <p:spPr bwMode="auto">
            <a:xfrm>
              <a:off x="1214506" y="214311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等级保护</a:t>
              </a:r>
            </a:p>
          </p:txBody>
        </p:sp>
      </p:grpSp>
      <p:grpSp>
        <p:nvGrpSpPr>
          <p:cNvPr id="16" name="组合 102"/>
          <p:cNvGrpSpPr>
            <a:grpSpLocks/>
          </p:cNvGrpSpPr>
          <p:nvPr/>
        </p:nvGrpSpPr>
        <p:grpSpPr bwMode="auto">
          <a:xfrm rot="-759146">
            <a:off x="2444750" y="952500"/>
            <a:ext cx="1038225" cy="1562100"/>
            <a:chOff x="6715140" y="4286256"/>
            <a:chExt cx="1038225" cy="1562100"/>
          </a:xfrm>
        </p:grpSpPr>
        <p:pic>
          <p:nvPicPr>
            <p:cNvPr id="216" name="Picture 3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715140" y="4286256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35" name="TextBox 216"/>
            <p:cNvSpPr txBox="1">
              <a:spLocks noChangeArrowheads="1"/>
            </p:cNvSpPr>
            <p:nvPr/>
          </p:nvSpPr>
          <p:spPr bwMode="auto">
            <a:xfrm>
              <a:off x="6858070" y="442913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体系结构</a:t>
              </a:r>
            </a:p>
          </p:txBody>
        </p:sp>
      </p:grpSp>
      <p:grpSp>
        <p:nvGrpSpPr>
          <p:cNvPr id="17" name="组合 105"/>
          <p:cNvGrpSpPr>
            <a:grpSpLocks/>
          </p:cNvGrpSpPr>
          <p:nvPr/>
        </p:nvGrpSpPr>
        <p:grpSpPr bwMode="auto">
          <a:xfrm>
            <a:off x="3786188" y="5314950"/>
            <a:ext cx="1019175" cy="1543050"/>
            <a:chOff x="6215074" y="5143512"/>
            <a:chExt cx="1019175" cy="1543050"/>
          </a:xfrm>
        </p:grpSpPr>
        <p:pic>
          <p:nvPicPr>
            <p:cNvPr id="219" name="Picture 3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215074" y="5143512"/>
              <a:ext cx="1019175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33" name="TextBox 219"/>
            <p:cNvSpPr txBox="1">
              <a:spLocks noChangeArrowheads="1"/>
            </p:cNvSpPr>
            <p:nvPr/>
          </p:nvSpPr>
          <p:spPr bwMode="auto">
            <a:xfrm>
              <a:off x="6358011" y="5286388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规划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计划</a:t>
              </a:r>
            </a:p>
          </p:txBody>
        </p:sp>
      </p:grpSp>
      <p:grpSp>
        <p:nvGrpSpPr>
          <p:cNvPr id="18" name="组合 108"/>
          <p:cNvGrpSpPr>
            <a:grpSpLocks/>
          </p:cNvGrpSpPr>
          <p:nvPr/>
        </p:nvGrpSpPr>
        <p:grpSpPr bwMode="auto">
          <a:xfrm rot="380732">
            <a:off x="4797425" y="4624388"/>
            <a:ext cx="1028700" cy="1552575"/>
            <a:chOff x="6786578" y="4857760"/>
            <a:chExt cx="1028700" cy="1552575"/>
          </a:xfrm>
        </p:grpSpPr>
        <p:pic>
          <p:nvPicPr>
            <p:cNvPr id="222" name="Picture 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786578" y="485776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31" name="TextBox 222"/>
            <p:cNvSpPr txBox="1">
              <a:spLocks noChangeArrowheads="1"/>
            </p:cNvSpPr>
            <p:nvPr/>
          </p:nvSpPr>
          <p:spPr bwMode="auto">
            <a:xfrm>
              <a:off x="6929495" y="5072074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云模式</a:t>
              </a:r>
            </a:p>
          </p:txBody>
        </p:sp>
      </p:grpSp>
      <p:grpSp>
        <p:nvGrpSpPr>
          <p:cNvPr id="19" name="组合 114"/>
          <p:cNvGrpSpPr>
            <a:grpSpLocks/>
          </p:cNvGrpSpPr>
          <p:nvPr/>
        </p:nvGrpSpPr>
        <p:grpSpPr bwMode="auto">
          <a:xfrm>
            <a:off x="5072063" y="1214438"/>
            <a:ext cx="1019175" cy="1552575"/>
            <a:chOff x="7215206" y="4357694"/>
            <a:chExt cx="1019175" cy="1552575"/>
          </a:xfrm>
        </p:grpSpPr>
        <p:pic>
          <p:nvPicPr>
            <p:cNvPr id="225" name="Picture 4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215206" y="4357694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29" name="TextBox 225"/>
            <p:cNvSpPr txBox="1">
              <a:spLocks noChangeArrowheads="1"/>
            </p:cNvSpPr>
            <p:nvPr/>
          </p:nvSpPr>
          <p:spPr bwMode="auto">
            <a:xfrm>
              <a:off x="7358150" y="450057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项目管理</a:t>
              </a:r>
            </a:p>
          </p:txBody>
        </p:sp>
      </p:grpSp>
      <p:grpSp>
        <p:nvGrpSpPr>
          <p:cNvPr id="20" name="组合 117"/>
          <p:cNvGrpSpPr>
            <a:grpSpLocks/>
          </p:cNvGrpSpPr>
          <p:nvPr/>
        </p:nvGrpSpPr>
        <p:grpSpPr bwMode="auto">
          <a:xfrm rot="-461704">
            <a:off x="5715000" y="1571625"/>
            <a:ext cx="1019175" cy="1552575"/>
            <a:chOff x="2214546" y="2071678"/>
            <a:chExt cx="1019175" cy="1552575"/>
          </a:xfrm>
        </p:grpSpPr>
        <p:pic>
          <p:nvPicPr>
            <p:cNvPr id="228" name="Picture 4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214546" y="207167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27" name="TextBox 228"/>
            <p:cNvSpPr txBox="1">
              <a:spLocks noChangeArrowheads="1"/>
            </p:cNvSpPr>
            <p:nvPr/>
          </p:nvSpPr>
          <p:spPr bwMode="auto">
            <a:xfrm>
              <a:off x="2357519" y="2285992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监控</a:t>
              </a:r>
              <a:r>
                <a:rPr lang="en-US" altLang="zh-CN" sz="1400">
                  <a:solidFill>
                    <a:srgbClr val="C00000"/>
                  </a:solidFill>
                </a:rPr>
                <a:t>/</a:t>
              </a:r>
              <a:r>
                <a:rPr lang="zh-CN" altLang="en-US" sz="1400">
                  <a:solidFill>
                    <a:srgbClr val="C00000"/>
                  </a:solidFill>
                </a:rPr>
                <a:t>预警</a:t>
              </a:r>
            </a:p>
          </p:txBody>
        </p:sp>
      </p:grpSp>
      <p:grpSp>
        <p:nvGrpSpPr>
          <p:cNvPr id="21" name="组合 120"/>
          <p:cNvGrpSpPr>
            <a:grpSpLocks/>
          </p:cNvGrpSpPr>
          <p:nvPr/>
        </p:nvGrpSpPr>
        <p:grpSpPr bwMode="auto">
          <a:xfrm rot="243375">
            <a:off x="6483350" y="3533775"/>
            <a:ext cx="1019175" cy="1552575"/>
            <a:chOff x="3357554" y="2071678"/>
            <a:chExt cx="1019175" cy="1552575"/>
          </a:xfrm>
        </p:grpSpPr>
        <p:pic>
          <p:nvPicPr>
            <p:cNvPr id="231" name="Picture 4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357554" y="207167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25" name="TextBox 231"/>
            <p:cNvSpPr txBox="1">
              <a:spLocks noChangeArrowheads="1"/>
            </p:cNvSpPr>
            <p:nvPr/>
          </p:nvSpPr>
          <p:spPr bwMode="auto">
            <a:xfrm>
              <a:off x="3500493" y="2214554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冗余</a:t>
              </a:r>
              <a:r>
                <a:rPr lang="en-US" altLang="zh-CN" sz="1400">
                  <a:solidFill>
                    <a:srgbClr val="C00000"/>
                  </a:solidFill>
                </a:rPr>
                <a:t>/</a:t>
              </a:r>
              <a:r>
                <a:rPr lang="zh-CN" altLang="en-US" sz="1400">
                  <a:solidFill>
                    <a:srgbClr val="C00000"/>
                  </a:solidFill>
                </a:rPr>
                <a:t>备份</a:t>
              </a:r>
            </a:p>
          </p:txBody>
        </p:sp>
      </p:grpSp>
      <p:grpSp>
        <p:nvGrpSpPr>
          <p:cNvPr id="22" name="组合 123"/>
          <p:cNvGrpSpPr>
            <a:grpSpLocks/>
          </p:cNvGrpSpPr>
          <p:nvPr/>
        </p:nvGrpSpPr>
        <p:grpSpPr bwMode="auto">
          <a:xfrm>
            <a:off x="6715125" y="1143000"/>
            <a:ext cx="1028700" cy="1571625"/>
            <a:chOff x="1000100" y="2357430"/>
            <a:chExt cx="1028700" cy="1571625"/>
          </a:xfrm>
        </p:grpSpPr>
        <p:pic>
          <p:nvPicPr>
            <p:cNvPr id="234" name="Picture 45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000100" y="2357430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23" name="TextBox 234"/>
            <p:cNvSpPr txBox="1">
              <a:spLocks noChangeArrowheads="1"/>
            </p:cNvSpPr>
            <p:nvPr/>
          </p:nvSpPr>
          <p:spPr bwMode="auto">
            <a:xfrm>
              <a:off x="1143051" y="250030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应急响应</a:t>
              </a:r>
            </a:p>
          </p:txBody>
        </p:sp>
      </p:grpSp>
      <p:grpSp>
        <p:nvGrpSpPr>
          <p:cNvPr id="23" name="组合 126"/>
          <p:cNvGrpSpPr>
            <a:grpSpLocks/>
          </p:cNvGrpSpPr>
          <p:nvPr/>
        </p:nvGrpSpPr>
        <p:grpSpPr bwMode="auto">
          <a:xfrm rot="634994">
            <a:off x="5707063" y="4152900"/>
            <a:ext cx="1019175" cy="1562100"/>
            <a:chOff x="5000628" y="5295900"/>
            <a:chExt cx="1019175" cy="1562100"/>
          </a:xfrm>
        </p:grpSpPr>
        <p:pic>
          <p:nvPicPr>
            <p:cNvPr id="237" name="Picture 46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000628" y="5295900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21" name="TextBox 237"/>
            <p:cNvSpPr txBox="1">
              <a:spLocks noChangeArrowheads="1"/>
            </p:cNvSpPr>
            <p:nvPr/>
          </p:nvSpPr>
          <p:spPr bwMode="auto">
            <a:xfrm>
              <a:off x="5215021" y="5429264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合规性要求</a:t>
              </a:r>
            </a:p>
          </p:txBody>
        </p:sp>
      </p:grpSp>
      <p:grpSp>
        <p:nvGrpSpPr>
          <p:cNvPr id="24" name="组合 142"/>
          <p:cNvGrpSpPr>
            <a:grpSpLocks/>
          </p:cNvGrpSpPr>
          <p:nvPr/>
        </p:nvGrpSpPr>
        <p:grpSpPr bwMode="auto">
          <a:xfrm rot="2069599">
            <a:off x="5135563" y="5153025"/>
            <a:ext cx="1019175" cy="1552575"/>
            <a:chOff x="1071538" y="2000240"/>
            <a:chExt cx="1019175" cy="1552575"/>
          </a:xfrm>
        </p:grpSpPr>
        <p:pic>
          <p:nvPicPr>
            <p:cNvPr id="240" name="Picture 3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1538" y="2000240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19" name="TextBox 240"/>
            <p:cNvSpPr txBox="1">
              <a:spLocks noChangeArrowheads="1"/>
            </p:cNvSpPr>
            <p:nvPr/>
          </p:nvSpPr>
          <p:spPr bwMode="auto">
            <a:xfrm>
              <a:off x="1214638" y="2143116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首席安全官</a:t>
              </a:r>
            </a:p>
          </p:txBody>
        </p:sp>
      </p:grpSp>
      <p:grpSp>
        <p:nvGrpSpPr>
          <p:cNvPr id="25" name="组合 145"/>
          <p:cNvGrpSpPr>
            <a:grpSpLocks/>
          </p:cNvGrpSpPr>
          <p:nvPr/>
        </p:nvGrpSpPr>
        <p:grpSpPr bwMode="auto">
          <a:xfrm rot="1280830">
            <a:off x="7534275" y="989013"/>
            <a:ext cx="1019175" cy="1552575"/>
            <a:chOff x="2214546" y="2071678"/>
            <a:chExt cx="1019175" cy="1552575"/>
          </a:xfrm>
        </p:grpSpPr>
        <p:pic>
          <p:nvPicPr>
            <p:cNvPr id="243" name="Picture 4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214546" y="207167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17" name="TextBox 243"/>
            <p:cNvSpPr txBox="1">
              <a:spLocks noChangeArrowheads="1"/>
            </p:cNvSpPr>
            <p:nvPr/>
          </p:nvSpPr>
          <p:spPr bwMode="auto">
            <a:xfrm>
              <a:off x="2357639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安全专家</a:t>
              </a:r>
            </a:p>
          </p:txBody>
        </p:sp>
      </p:grpSp>
      <p:grpSp>
        <p:nvGrpSpPr>
          <p:cNvPr id="26" name="组合 159"/>
          <p:cNvGrpSpPr>
            <a:grpSpLocks/>
          </p:cNvGrpSpPr>
          <p:nvPr/>
        </p:nvGrpSpPr>
        <p:grpSpPr bwMode="auto">
          <a:xfrm>
            <a:off x="7072313" y="2500313"/>
            <a:ext cx="1038225" cy="1562100"/>
            <a:chOff x="5715008" y="5295900"/>
            <a:chExt cx="1038225" cy="1562100"/>
          </a:xfrm>
        </p:grpSpPr>
        <p:pic>
          <p:nvPicPr>
            <p:cNvPr id="246" name="Picture 5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715008" y="5295900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15" name="TextBox 246"/>
            <p:cNvSpPr txBox="1">
              <a:spLocks noChangeArrowheads="1"/>
            </p:cNvSpPr>
            <p:nvPr/>
          </p:nvSpPr>
          <p:spPr bwMode="auto">
            <a:xfrm>
              <a:off x="5856837" y="5429264"/>
              <a:ext cx="615553" cy="1249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三观论</a:t>
              </a:r>
              <a:endParaRPr lang="en-US" altLang="zh-CN" sz="1400">
                <a:solidFill>
                  <a:srgbClr val="002060"/>
                </a:solidFill>
              </a:endParaRPr>
            </a:p>
            <a:p>
              <a:r>
                <a:rPr lang="zh-CN" altLang="en-US" sz="1400">
                  <a:solidFill>
                    <a:srgbClr val="002060"/>
                  </a:solidFill>
                </a:rPr>
                <a:t>宏观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中观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微观</a:t>
              </a:r>
            </a:p>
          </p:txBody>
        </p:sp>
      </p:grpSp>
      <p:grpSp>
        <p:nvGrpSpPr>
          <p:cNvPr id="27" name="组合 162"/>
          <p:cNvGrpSpPr>
            <a:grpSpLocks/>
          </p:cNvGrpSpPr>
          <p:nvPr/>
        </p:nvGrpSpPr>
        <p:grpSpPr bwMode="auto">
          <a:xfrm rot="357352">
            <a:off x="6364288" y="4692650"/>
            <a:ext cx="1028700" cy="1552575"/>
            <a:chOff x="6572264" y="5572140"/>
            <a:chExt cx="1028700" cy="1552575"/>
          </a:xfrm>
        </p:grpSpPr>
        <p:pic>
          <p:nvPicPr>
            <p:cNvPr id="249" name="Picture 56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572264" y="557214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13" name="TextBox 249"/>
            <p:cNvSpPr txBox="1">
              <a:spLocks noChangeArrowheads="1"/>
            </p:cNvSpPr>
            <p:nvPr/>
          </p:nvSpPr>
          <p:spPr bwMode="auto">
            <a:xfrm>
              <a:off x="6715232" y="5715016"/>
              <a:ext cx="400110" cy="10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量化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指标化</a:t>
              </a:r>
            </a:p>
          </p:txBody>
        </p:sp>
      </p:grpSp>
      <p:grpSp>
        <p:nvGrpSpPr>
          <p:cNvPr id="28" name="组合 165"/>
          <p:cNvGrpSpPr>
            <a:grpSpLocks/>
          </p:cNvGrpSpPr>
          <p:nvPr/>
        </p:nvGrpSpPr>
        <p:grpSpPr bwMode="auto">
          <a:xfrm>
            <a:off x="7358063" y="4143375"/>
            <a:ext cx="1028700" cy="1552575"/>
            <a:chOff x="6500826" y="4286256"/>
            <a:chExt cx="1028700" cy="1552575"/>
          </a:xfrm>
        </p:grpSpPr>
        <p:pic>
          <p:nvPicPr>
            <p:cNvPr id="252" name="Picture 57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500826" y="428625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11" name="TextBox 252"/>
            <p:cNvSpPr txBox="1">
              <a:spLocks noChangeArrowheads="1"/>
            </p:cNvSpPr>
            <p:nvPr/>
          </p:nvSpPr>
          <p:spPr bwMode="auto">
            <a:xfrm>
              <a:off x="6643763" y="4429132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合作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外包</a:t>
              </a:r>
            </a:p>
          </p:txBody>
        </p:sp>
      </p:grpSp>
      <p:grpSp>
        <p:nvGrpSpPr>
          <p:cNvPr id="29" name="组合 168"/>
          <p:cNvGrpSpPr>
            <a:grpSpLocks/>
          </p:cNvGrpSpPr>
          <p:nvPr/>
        </p:nvGrpSpPr>
        <p:grpSpPr bwMode="auto">
          <a:xfrm rot="-368100">
            <a:off x="8045450" y="4051300"/>
            <a:ext cx="1019175" cy="1543050"/>
            <a:chOff x="6858016" y="5314950"/>
            <a:chExt cx="1019175" cy="1543050"/>
          </a:xfrm>
        </p:grpSpPr>
        <p:pic>
          <p:nvPicPr>
            <p:cNvPr id="255" name="Picture 58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858016" y="5314950"/>
              <a:ext cx="1019175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09" name="TextBox 255"/>
            <p:cNvSpPr txBox="1">
              <a:spLocks noChangeArrowheads="1"/>
            </p:cNvSpPr>
            <p:nvPr/>
          </p:nvSpPr>
          <p:spPr bwMode="auto">
            <a:xfrm>
              <a:off x="7072392" y="55007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管理理念</a:t>
              </a:r>
            </a:p>
          </p:txBody>
        </p:sp>
      </p:grpSp>
      <p:grpSp>
        <p:nvGrpSpPr>
          <p:cNvPr id="30" name="组合 20"/>
          <p:cNvGrpSpPr>
            <a:grpSpLocks/>
          </p:cNvGrpSpPr>
          <p:nvPr/>
        </p:nvGrpSpPr>
        <p:grpSpPr bwMode="auto">
          <a:xfrm rot="782108">
            <a:off x="163513" y="1666875"/>
            <a:ext cx="1028700" cy="1571625"/>
            <a:chOff x="4214810" y="3643314"/>
            <a:chExt cx="1028700" cy="1571625"/>
          </a:xfrm>
        </p:grpSpPr>
        <p:pic>
          <p:nvPicPr>
            <p:cNvPr id="258" name="Picture 1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214810" y="3643314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07" name="TextBox 258"/>
            <p:cNvSpPr txBox="1">
              <a:spLocks noChangeArrowheads="1"/>
            </p:cNvSpPr>
            <p:nvPr/>
          </p:nvSpPr>
          <p:spPr bwMode="auto">
            <a:xfrm>
              <a:off x="4357798" y="3857628"/>
              <a:ext cx="400110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涉密系统安全</a:t>
              </a:r>
            </a:p>
          </p:txBody>
        </p:sp>
      </p:grpSp>
      <p:grpSp>
        <p:nvGrpSpPr>
          <p:cNvPr id="31" name="组合 23"/>
          <p:cNvGrpSpPr>
            <a:grpSpLocks/>
          </p:cNvGrpSpPr>
          <p:nvPr/>
        </p:nvGrpSpPr>
        <p:grpSpPr bwMode="auto">
          <a:xfrm rot="-441826">
            <a:off x="95250" y="4202113"/>
            <a:ext cx="1028700" cy="1552575"/>
            <a:chOff x="4071934" y="4143380"/>
            <a:chExt cx="1028700" cy="1552575"/>
          </a:xfrm>
        </p:grpSpPr>
        <p:pic>
          <p:nvPicPr>
            <p:cNvPr id="261" name="Picture 1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071934" y="414338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05" name="TextBox 261"/>
            <p:cNvSpPr txBox="1">
              <a:spLocks noChangeArrowheads="1"/>
            </p:cNvSpPr>
            <p:nvPr/>
          </p:nvSpPr>
          <p:spPr bwMode="auto">
            <a:xfrm>
              <a:off x="4214877" y="4274420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病毒</a:t>
              </a:r>
              <a:r>
                <a:rPr lang="en-US" altLang="zh-CN" sz="1400"/>
                <a:t>/</a:t>
              </a:r>
              <a:r>
                <a:rPr lang="zh-CN" altLang="en-US" sz="1400"/>
                <a:t>蠕虫</a:t>
              </a:r>
            </a:p>
          </p:txBody>
        </p:sp>
      </p:grpSp>
      <p:grpSp>
        <p:nvGrpSpPr>
          <p:cNvPr id="160" name="组合 35"/>
          <p:cNvGrpSpPr>
            <a:grpSpLocks/>
          </p:cNvGrpSpPr>
          <p:nvPr/>
        </p:nvGrpSpPr>
        <p:grpSpPr bwMode="auto">
          <a:xfrm>
            <a:off x="1143000" y="2000250"/>
            <a:ext cx="1019175" cy="1552575"/>
            <a:chOff x="3286116" y="4429132"/>
            <a:chExt cx="1019175" cy="1552575"/>
          </a:xfrm>
        </p:grpSpPr>
        <p:pic>
          <p:nvPicPr>
            <p:cNvPr id="264" name="Picture 15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286116" y="4429132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03" name="TextBox 264"/>
            <p:cNvSpPr txBox="1">
              <a:spLocks noChangeArrowheads="1"/>
            </p:cNvSpPr>
            <p:nvPr/>
          </p:nvSpPr>
          <p:spPr bwMode="auto">
            <a:xfrm>
              <a:off x="3384943" y="4572008"/>
              <a:ext cx="615553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分布式</a:t>
              </a:r>
              <a:endParaRPr lang="en-US" altLang="zh-CN" sz="1400"/>
            </a:p>
            <a:p>
              <a:r>
                <a:rPr lang="zh-CN" altLang="en-US" sz="1400"/>
                <a:t>拒绝服务攻击</a:t>
              </a:r>
            </a:p>
          </p:txBody>
        </p:sp>
      </p:grpSp>
      <p:grpSp>
        <p:nvGrpSpPr>
          <p:cNvPr id="161" name="组合 38"/>
          <p:cNvGrpSpPr>
            <a:grpSpLocks/>
          </p:cNvGrpSpPr>
          <p:nvPr/>
        </p:nvGrpSpPr>
        <p:grpSpPr bwMode="auto">
          <a:xfrm>
            <a:off x="285750" y="5286375"/>
            <a:ext cx="1038225" cy="1571625"/>
            <a:chOff x="6500826" y="1714488"/>
            <a:chExt cx="1038225" cy="1571625"/>
          </a:xfrm>
        </p:grpSpPr>
        <p:pic>
          <p:nvPicPr>
            <p:cNvPr id="267" name="Picture 17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500826" y="1714488"/>
              <a:ext cx="1038225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201" name="TextBox 267"/>
            <p:cNvSpPr txBox="1">
              <a:spLocks noChangeArrowheads="1"/>
            </p:cNvSpPr>
            <p:nvPr/>
          </p:nvSpPr>
          <p:spPr bwMode="auto">
            <a:xfrm>
              <a:off x="6643704" y="1857364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办公安全</a:t>
              </a:r>
            </a:p>
          </p:txBody>
        </p:sp>
      </p:grpSp>
      <p:grpSp>
        <p:nvGrpSpPr>
          <p:cNvPr id="162" name="组合 41"/>
          <p:cNvGrpSpPr>
            <a:grpSpLocks/>
          </p:cNvGrpSpPr>
          <p:nvPr/>
        </p:nvGrpSpPr>
        <p:grpSpPr bwMode="auto">
          <a:xfrm rot="367243">
            <a:off x="1438275" y="2836863"/>
            <a:ext cx="1028700" cy="1562100"/>
            <a:chOff x="7072330" y="2143116"/>
            <a:chExt cx="1028700" cy="1562100"/>
          </a:xfrm>
        </p:grpSpPr>
        <p:pic>
          <p:nvPicPr>
            <p:cNvPr id="270" name="Picture 18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7072330" y="2143116"/>
              <a:ext cx="102870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99" name="TextBox 270"/>
            <p:cNvSpPr txBox="1">
              <a:spLocks noChangeArrowheads="1"/>
            </p:cNvSpPr>
            <p:nvPr/>
          </p:nvSpPr>
          <p:spPr bwMode="auto">
            <a:xfrm>
              <a:off x="7215285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网上银行</a:t>
              </a:r>
            </a:p>
          </p:txBody>
        </p:sp>
      </p:grpSp>
      <p:grpSp>
        <p:nvGrpSpPr>
          <p:cNvPr id="163" name="组合 44"/>
          <p:cNvGrpSpPr>
            <a:grpSpLocks/>
          </p:cNvGrpSpPr>
          <p:nvPr/>
        </p:nvGrpSpPr>
        <p:grpSpPr bwMode="auto">
          <a:xfrm>
            <a:off x="2000250" y="4572000"/>
            <a:ext cx="1047750" cy="1562100"/>
            <a:chOff x="7643834" y="1142984"/>
            <a:chExt cx="1047750" cy="1562100"/>
          </a:xfrm>
        </p:grpSpPr>
        <p:pic>
          <p:nvPicPr>
            <p:cNvPr id="273" name="Picture 19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643834" y="1142984"/>
              <a:ext cx="104775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97" name="TextBox 273"/>
            <p:cNvSpPr txBox="1">
              <a:spLocks noChangeArrowheads="1"/>
            </p:cNvSpPr>
            <p:nvPr/>
          </p:nvSpPr>
          <p:spPr bwMode="auto">
            <a:xfrm>
              <a:off x="7786757" y="1357298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骨干网</a:t>
              </a:r>
            </a:p>
          </p:txBody>
        </p:sp>
      </p:grpSp>
      <p:grpSp>
        <p:nvGrpSpPr>
          <p:cNvPr id="164" name="组合 47"/>
          <p:cNvGrpSpPr>
            <a:grpSpLocks/>
          </p:cNvGrpSpPr>
          <p:nvPr/>
        </p:nvGrpSpPr>
        <p:grpSpPr bwMode="auto">
          <a:xfrm rot="255793">
            <a:off x="2714625" y="1071563"/>
            <a:ext cx="1028700" cy="1552575"/>
            <a:chOff x="4643438" y="1785926"/>
            <a:chExt cx="1028700" cy="1552575"/>
          </a:xfrm>
        </p:grpSpPr>
        <p:pic>
          <p:nvPicPr>
            <p:cNvPr id="276" name="Picture 20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643438" y="178592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95" name="TextBox 276"/>
            <p:cNvSpPr txBox="1">
              <a:spLocks noChangeArrowheads="1"/>
            </p:cNvSpPr>
            <p:nvPr/>
          </p:nvSpPr>
          <p:spPr bwMode="auto">
            <a:xfrm>
              <a:off x="4786364" y="19288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网站安全</a:t>
              </a:r>
            </a:p>
          </p:txBody>
        </p:sp>
      </p:grpSp>
      <p:grpSp>
        <p:nvGrpSpPr>
          <p:cNvPr id="165" name="组合 50"/>
          <p:cNvGrpSpPr>
            <a:grpSpLocks/>
          </p:cNvGrpSpPr>
          <p:nvPr/>
        </p:nvGrpSpPr>
        <p:grpSpPr bwMode="auto">
          <a:xfrm rot="-358657">
            <a:off x="3363913" y="1335088"/>
            <a:ext cx="1038225" cy="1562100"/>
            <a:chOff x="3500430" y="3857628"/>
            <a:chExt cx="1038225" cy="1562100"/>
          </a:xfrm>
        </p:grpSpPr>
        <p:pic>
          <p:nvPicPr>
            <p:cNvPr id="279" name="Picture 21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3500430" y="3857628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93" name="TextBox 279"/>
            <p:cNvSpPr txBox="1">
              <a:spLocks noChangeArrowheads="1"/>
            </p:cNvSpPr>
            <p:nvPr/>
          </p:nvSpPr>
          <p:spPr bwMode="auto">
            <a:xfrm>
              <a:off x="3643313" y="4000504"/>
              <a:ext cx="55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FFC000"/>
                  </a:solidFill>
                </a:rPr>
                <a:t>ERP</a:t>
              </a:r>
              <a:endParaRPr lang="zh-CN" altLang="en-US" sz="1400">
                <a:solidFill>
                  <a:srgbClr val="FFC000"/>
                </a:solidFill>
              </a:endParaRPr>
            </a:p>
          </p:txBody>
        </p:sp>
      </p:grpSp>
      <p:grpSp>
        <p:nvGrpSpPr>
          <p:cNvPr id="166" name="组合 53"/>
          <p:cNvGrpSpPr>
            <a:grpSpLocks/>
          </p:cNvGrpSpPr>
          <p:nvPr/>
        </p:nvGrpSpPr>
        <p:grpSpPr bwMode="auto">
          <a:xfrm>
            <a:off x="4786313" y="3714750"/>
            <a:ext cx="1019175" cy="1552575"/>
            <a:chOff x="3500430" y="3857628"/>
            <a:chExt cx="1019175" cy="1552575"/>
          </a:xfrm>
        </p:grpSpPr>
        <p:pic>
          <p:nvPicPr>
            <p:cNvPr id="282" name="Picture 22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3500430" y="385762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91" name="TextBox 282"/>
            <p:cNvSpPr txBox="1">
              <a:spLocks noChangeArrowheads="1"/>
            </p:cNvSpPr>
            <p:nvPr/>
          </p:nvSpPr>
          <p:spPr bwMode="auto">
            <a:xfrm>
              <a:off x="3643338" y="4000504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服务器安全</a:t>
              </a:r>
            </a:p>
          </p:txBody>
        </p:sp>
      </p:grpSp>
      <p:grpSp>
        <p:nvGrpSpPr>
          <p:cNvPr id="167" name="组合 59"/>
          <p:cNvGrpSpPr>
            <a:grpSpLocks/>
          </p:cNvGrpSpPr>
          <p:nvPr/>
        </p:nvGrpSpPr>
        <p:grpSpPr bwMode="auto">
          <a:xfrm rot="438512">
            <a:off x="1309688" y="5246688"/>
            <a:ext cx="1019175" cy="1552575"/>
            <a:chOff x="2928926" y="3857628"/>
            <a:chExt cx="1019175" cy="1552575"/>
          </a:xfrm>
        </p:grpSpPr>
        <p:pic>
          <p:nvPicPr>
            <p:cNvPr id="285" name="Picture 24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2928926" y="385762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89" name="TextBox 285"/>
            <p:cNvSpPr txBox="1">
              <a:spLocks noChangeArrowheads="1"/>
            </p:cNvSpPr>
            <p:nvPr/>
          </p:nvSpPr>
          <p:spPr bwMode="auto">
            <a:xfrm>
              <a:off x="3071892" y="4000504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火灾</a:t>
              </a:r>
              <a:r>
                <a:rPr lang="en-US" altLang="zh-CN" sz="1400"/>
                <a:t>/</a:t>
              </a:r>
              <a:r>
                <a:rPr lang="zh-CN" altLang="en-US" sz="1400"/>
                <a:t>水灾</a:t>
              </a:r>
            </a:p>
          </p:txBody>
        </p:sp>
      </p:grpSp>
      <p:grpSp>
        <p:nvGrpSpPr>
          <p:cNvPr id="168" name="组合 62"/>
          <p:cNvGrpSpPr>
            <a:grpSpLocks/>
          </p:cNvGrpSpPr>
          <p:nvPr/>
        </p:nvGrpSpPr>
        <p:grpSpPr bwMode="auto">
          <a:xfrm>
            <a:off x="2214563" y="1785938"/>
            <a:ext cx="1038225" cy="1562100"/>
            <a:chOff x="3357554" y="4357694"/>
            <a:chExt cx="1038225" cy="1562100"/>
          </a:xfrm>
        </p:grpSpPr>
        <p:pic>
          <p:nvPicPr>
            <p:cNvPr id="288" name="Picture 25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3357554" y="4357694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87" name="TextBox 288"/>
            <p:cNvSpPr txBox="1">
              <a:spLocks noChangeArrowheads="1"/>
            </p:cNvSpPr>
            <p:nvPr/>
          </p:nvSpPr>
          <p:spPr bwMode="auto">
            <a:xfrm>
              <a:off x="3500494" y="450057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设备故障</a:t>
              </a:r>
            </a:p>
          </p:txBody>
        </p:sp>
      </p:grpSp>
      <p:grpSp>
        <p:nvGrpSpPr>
          <p:cNvPr id="169" name="组合 65"/>
          <p:cNvGrpSpPr>
            <a:grpSpLocks/>
          </p:cNvGrpSpPr>
          <p:nvPr/>
        </p:nvGrpSpPr>
        <p:grpSpPr bwMode="auto">
          <a:xfrm rot="643006">
            <a:off x="2778125" y="4083050"/>
            <a:ext cx="1028700" cy="1552575"/>
            <a:chOff x="3643306" y="4000504"/>
            <a:chExt cx="1028700" cy="1552575"/>
          </a:xfrm>
        </p:grpSpPr>
        <p:pic>
          <p:nvPicPr>
            <p:cNvPr id="291" name="Picture 26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3643306" y="4000504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85" name="TextBox 291"/>
            <p:cNvSpPr txBox="1">
              <a:spLocks noChangeArrowheads="1"/>
            </p:cNvSpPr>
            <p:nvPr/>
          </p:nvSpPr>
          <p:spPr bwMode="auto">
            <a:xfrm>
              <a:off x="3786269" y="4143380"/>
              <a:ext cx="400110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内部人员作案</a:t>
              </a:r>
            </a:p>
          </p:txBody>
        </p:sp>
      </p:grpSp>
      <p:grpSp>
        <p:nvGrpSpPr>
          <p:cNvPr id="170" name="组合 68"/>
          <p:cNvGrpSpPr>
            <a:grpSpLocks/>
          </p:cNvGrpSpPr>
          <p:nvPr/>
        </p:nvGrpSpPr>
        <p:grpSpPr bwMode="auto">
          <a:xfrm>
            <a:off x="3857625" y="4500563"/>
            <a:ext cx="1028700" cy="1552575"/>
            <a:chOff x="2143108" y="4857760"/>
            <a:chExt cx="1028700" cy="1552575"/>
          </a:xfrm>
        </p:grpSpPr>
        <p:pic>
          <p:nvPicPr>
            <p:cNvPr id="294" name="Picture 27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143108" y="485776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83" name="TextBox 294"/>
            <p:cNvSpPr txBox="1">
              <a:spLocks noChangeArrowheads="1"/>
            </p:cNvSpPr>
            <p:nvPr/>
          </p:nvSpPr>
          <p:spPr bwMode="auto">
            <a:xfrm>
              <a:off x="2286054" y="5072074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网络渗透</a:t>
              </a:r>
            </a:p>
          </p:txBody>
        </p:sp>
      </p:grpSp>
      <p:grpSp>
        <p:nvGrpSpPr>
          <p:cNvPr id="171" name="组合 71"/>
          <p:cNvGrpSpPr>
            <a:grpSpLocks/>
          </p:cNvGrpSpPr>
          <p:nvPr/>
        </p:nvGrpSpPr>
        <p:grpSpPr bwMode="auto">
          <a:xfrm rot="-835136">
            <a:off x="2673350" y="3100388"/>
            <a:ext cx="1019175" cy="1562100"/>
            <a:chOff x="3071802" y="5072074"/>
            <a:chExt cx="1019175" cy="1562100"/>
          </a:xfrm>
        </p:grpSpPr>
        <p:pic>
          <p:nvPicPr>
            <p:cNvPr id="297" name="Picture 28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3071802" y="5072074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81" name="TextBox 297"/>
            <p:cNvSpPr txBox="1">
              <a:spLocks noChangeArrowheads="1"/>
            </p:cNvSpPr>
            <p:nvPr/>
          </p:nvSpPr>
          <p:spPr bwMode="auto">
            <a:xfrm>
              <a:off x="3214744" y="527455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网络嗅探</a:t>
              </a:r>
            </a:p>
          </p:txBody>
        </p:sp>
      </p:grpSp>
      <p:grpSp>
        <p:nvGrpSpPr>
          <p:cNvPr id="172" name="组合 74"/>
          <p:cNvGrpSpPr>
            <a:grpSpLocks/>
          </p:cNvGrpSpPr>
          <p:nvPr/>
        </p:nvGrpSpPr>
        <p:grpSpPr bwMode="auto">
          <a:xfrm rot="-312897">
            <a:off x="4070350" y="1614488"/>
            <a:ext cx="1028700" cy="1571625"/>
            <a:chOff x="5572132" y="2071678"/>
            <a:chExt cx="1028700" cy="1571625"/>
          </a:xfrm>
        </p:grpSpPr>
        <p:pic>
          <p:nvPicPr>
            <p:cNvPr id="300" name="Picture 29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5572132" y="2071678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79" name="TextBox 300"/>
            <p:cNvSpPr txBox="1">
              <a:spLocks noChangeArrowheads="1"/>
            </p:cNvSpPr>
            <p:nvPr/>
          </p:nvSpPr>
          <p:spPr bwMode="auto">
            <a:xfrm>
              <a:off x="5715060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核心业务</a:t>
              </a:r>
            </a:p>
          </p:txBody>
        </p:sp>
      </p:grpSp>
      <p:grpSp>
        <p:nvGrpSpPr>
          <p:cNvPr id="174" name="组合 84"/>
          <p:cNvGrpSpPr>
            <a:grpSpLocks/>
          </p:cNvGrpSpPr>
          <p:nvPr/>
        </p:nvGrpSpPr>
        <p:grpSpPr bwMode="auto">
          <a:xfrm>
            <a:off x="3857625" y="2000250"/>
            <a:ext cx="1019175" cy="1543050"/>
            <a:chOff x="5929322" y="5143512"/>
            <a:chExt cx="1019175" cy="1543050"/>
          </a:xfrm>
        </p:grpSpPr>
        <p:pic>
          <p:nvPicPr>
            <p:cNvPr id="303" name="Picture 32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5929322" y="5143512"/>
              <a:ext cx="1019175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77" name="TextBox 303"/>
            <p:cNvSpPr txBox="1">
              <a:spLocks noChangeArrowheads="1"/>
            </p:cNvSpPr>
            <p:nvPr/>
          </p:nvSpPr>
          <p:spPr bwMode="auto">
            <a:xfrm>
              <a:off x="6072270" y="5286388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电磁泄漏</a:t>
              </a:r>
            </a:p>
          </p:txBody>
        </p:sp>
      </p:grpSp>
      <p:grpSp>
        <p:nvGrpSpPr>
          <p:cNvPr id="175" name="组合 93"/>
          <p:cNvGrpSpPr>
            <a:grpSpLocks/>
          </p:cNvGrpSpPr>
          <p:nvPr/>
        </p:nvGrpSpPr>
        <p:grpSpPr bwMode="auto">
          <a:xfrm>
            <a:off x="3571875" y="3071813"/>
            <a:ext cx="1028700" cy="1552575"/>
            <a:chOff x="5929322" y="2143116"/>
            <a:chExt cx="1028700" cy="1552575"/>
          </a:xfrm>
        </p:grpSpPr>
        <p:pic>
          <p:nvPicPr>
            <p:cNvPr id="306" name="Picture 35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5929322" y="214311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75" name="TextBox 306"/>
            <p:cNvSpPr txBox="1">
              <a:spLocks noChangeArrowheads="1"/>
            </p:cNvSpPr>
            <p:nvPr/>
          </p:nvSpPr>
          <p:spPr bwMode="auto">
            <a:xfrm>
              <a:off x="6072242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终端安全</a:t>
              </a:r>
            </a:p>
          </p:txBody>
        </p:sp>
      </p:grpSp>
      <p:grpSp>
        <p:nvGrpSpPr>
          <p:cNvPr id="177" name="组合 111"/>
          <p:cNvGrpSpPr>
            <a:grpSpLocks/>
          </p:cNvGrpSpPr>
          <p:nvPr/>
        </p:nvGrpSpPr>
        <p:grpSpPr bwMode="auto">
          <a:xfrm>
            <a:off x="5715000" y="1143000"/>
            <a:ext cx="1019175" cy="1562100"/>
            <a:chOff x="8124825" y="1500174"/>
            <a:chExt cx="1019175" cy="1562100"/>
          </a:xfrm>
        </p:grpSpPr>
        <p:pic>
          <p:nvPicPr>
            <p:cNvPr id="309" name="Picture 41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8124825" y="1500174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73" name="TextBox 309"/>
            <p:cNvSpPr txBox="1">
              <a:spLocks noChangeArrowheads="1"/>
            </p:cNvSpPr>
            <p:nvPr/>
          </p:nvSpPr>
          <p:spPr bwMode="auto">
            <a:xfrm>
              <a:off x="8286812" y="164305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文档安全</a:t>
              </a:r>
            </a:p>
          </p:txBody>
        </p:sp>
      </p:grpSp>
      <p:grpSp>
        <p:nvGrpSpPr>
          <p:cNvPr id="178" name="组合 129"/>
          <p:cNvGrpSpPr>
            <a:grpSpLocks/>
          </p:cNvGrpSpPr>
          <p:nvPr/>
        </p:nvGrpSpPr>
        <p:grpSpPr bwMode="auto">
          <a:xfrm rot="516519">
            <a:off x="5254625" y="1997075"/>
            <a:ext cx="1028700" cy="1571625"/>
            <a:chOff x="571472" y="4429132"/>
            <a:chExt cx="1028700" cy="1571625"/>
          </a:xfrm>
        </p:grpSpPr>
        <p:pic>
          <p:nvPicPr>
            <p:cNvPr id="312" name="Picture 47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571472" y="4429132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71" name="TextBox 312"/>
            <p:cNvSpPr txBox="1">
              <a:spLocks noChangeArrowheads="1"/>
            </p:cNvSpPr>
            <p:nvPr/>
          </p:nvSpPr>
          <p:spPr bwMode="auto">
            <a:xfrm>
              <a:off x="714389" y="4572008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误操作</a:t>
              </a:r>
            </a:p>
          </p:txBody>
        </p:sp>
      </p:grpSp>
      <p:grpSp>
        <p:nvGrpSpPr>
          <p:cNvPr id="180" name="组合 132"/>
          <p:cNvGrpSpPr>
            <a:grpSpLocks/>
          </p:cNvGrpSpPr>
          <p:nvPr/>
        </p:nvGrpSpPr>
        <p:grpSpPr bwMode="auto">
          <a:xfrm>
            <a:off x="5310188" y="4857750"/>
            <a:ext cx="1009650" cy="1552575"/>
            <a:chOff x="1000100" y="4857760"/>
            <a:chExt cx="1009650" cy="1552575"/>
          </a:xfrm>
        </p:grpSpPr>
        <p:pic>
          <p:nvPicPr>
            <p:cNvPr id="315" name="Picture 48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1000100" y="4857760"/>
              <a:ext cx="100965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69" name="TextBox 315"/>
            <p:cNvSpPr txBox="1">
              <a:spLocks noChangeArrowheads="1"/>
            </p:cNvSpPr>
            <p:nvPr/>
          </p:nvSpPr>
          <p:spPr bwMode="auto">
            <a:xfrm>
              <a:off x="1143058" y="500063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垃圾信息</a:t>
              </a:r>
            </a:p>
          </p:txBody>
        </p:sp>
      </p:grpSp>
      <p:grpSp>
        <p:nvGrpSpPr>
          <p:cNvPr id="181" name="组合 135"/>
          <p:cNvGrpSpPr>
            <a:grpSpLocks/>
          </p:cNvGrpSpPr>
          <p:nvPr/>
        </p:nvGrpSpPr>
        <p:grpSpPr bwMode="auto">
          <a:xfrm rot="430875">
            <a:off x="6380163" y="3344863"/>
            <a:ext cx="1028700" cy="1562100"/>
            <a:chOff x="3357554" y="4857760"/>
            <a:chExt cx="1028700" cy="1562100"/>
          </a:xfrm>
        </p:grpSpPr>
        <p:pic>
          <p:nvPicPr>
            <p:cNvPr id="318" name="Picture 49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3357554" y="4857760"/>
              <a:ext cx="102870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67" name="TextBox 318"/>
            <p:cNvSpPr txBox="1">
              <a:spLocks noChangeArrowheads="1"/>
            </p:cNvSpPr>
            <p:nvPr/>
          </p:nvSpPr>
          <p:spPr bwMode="auto">
            <a:xfrm>
              <a:off x="3571940" y="500063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安全事件</a:t>
              </a:r>
            </a:p>
          </p:txBody>
        </p:sp>
      </p:grpSp>
      <p:grpSp>
        <p:nvGrpSpPr>
          <p:cNvPr id="183" name="组合 138"/>
          <p:cNvGrpSpPr>
            <a:grpSpLocks/>
          </p:cNvGrpSpPr>
          <p:nvPr/>
        </p:nvGrpSpPr>
        <p:grpSpPr bwMode="auto">
          <a:xfrm>
            <a:off x="7072313" y="5286375"/>
            <a:ext cx="1028700" cy="1571625"/>
            <a:chOff x="1714480" y="5286375"/>
            <a:chExt cx="1028700" cy="1571625"/>
          </a:xfrm>
        </p:grpSpPr>
        <p:pic>
          <p:nvPicPr>
            <p:cNvPr id="321" name="Picture 50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1714480" y="5286375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65" name="TextBox 321"/>
            <p:cNvSpPr txBox="1">
              <a:spLocks noChangeArrowheads="1"/>
            </p:cNvSpPr>
            <p:nvPr/>
          </p:nvSpPr>
          <p:spPr bwMode="auto">
            <a:xfrm>
              <a:off x="1857439" y="5500702"/>
              <a:ext cx="400110" cy="10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漏洞</a:t>
              </a:r>
              <a:r>
                <a:rPr lang="en-US" altLang="zh-CN" sz="1400"/>
                <a:t>/</a:t>
              </a:r>
              <a:r>
                <a:rPr lang="zh-CN" altLang="en-US" sz="1400"/>
                <a:t>脆弱性</a:t>
              </a:r>
            </a:p>
          </p:txBody>
        </p:sp>
      </p:grpSp>
      <p:grpSp>
        <p:nvGrpSpPr>
          <p:cNvPr id="184" name="组合 141"/>
          <p:cNvGrpSpPr>
            <a:grpSpLocks/>
          </p:cNvGrpSpPr>
          <p:nvPr/>
        </p:nvGrpSpPr>
        <p:grpSpPr bwMode="auto">
          <a:xfrm>
            <a:off x="8115300" y="2714625"/>
            <a:ext cx="1028700" cy="1552575"/>
            <a:chOff x="2428860" y="5572140"/>
            <a:chExt cx="1028700" cy="1552575"/>
          </a:xfrm>
        </p:grpSpPr>
        <p:pic>
          <p:nvPicPr>
            <p:cNvPr id="324" name="Picture 51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2428860" y="557214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63" name="TextBox 324"/>
            <p:cNvSpPr txBox="1">
              <a:spLocks noChangeArrowheads="1"/>
            </p:cNvSpPr>
            <p:nvPr/>
          </p:nvSpPr>
          <p:spPr bwMode="auto">
            <a:xfrm>
              <a:off x="2571765" y="5786454"/>
              <a:ext cx="400110" cy="44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黑客</a:t>
              </a:r>
            </a:p>
          </p:txBody>
        </p:sp>
      </p:grpSp>
      <p:grpSp>
        <p:nvGrpSpPr>
          <p:cNvPr id="186" name="组合 150"/>
          <p:cNvGrpSpPr>
            <a:grpSpLocks/>
          </p:cNvGrpSpPr>
          <p:nvPr/>
        </p:nvGrpSpPr>
        <p:grpSpPr bwMode="auto">
          <a:xfrm rot="448501">
            <a:off x="6097588" y="1917700"/>
            <a:ext cx="1028700" cy="1562100"/>
            <a:chOff x="9358346" y="1928802"/>
            <a:chExt cx="1028700" cy="1562100"/>
          </a:xfrm>
        </p:grpSpPr>
        <p:pic>
          <p:nvPicPr>
            <p:cNvPr id="327" name="Picture 52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9358346" y="1928802"/>
              <a:ext cx="102870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61" name="TextBox 327"/>
            <p:cNvSpPr txBox="1">
              <a:spLocks noChangeArrowheads="1"/>
            </p:cNvSpPr>
            <p:nvPr/>
          </p:nvSpPr>
          <p:spPr bwMode="auto">
            <a:xfrm>
              <a:off x="9501311" y="214311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业务逻辑</a:t>
              </a:r>
            </a:p>
          </p:txBody>
        </p:sp>
      </p:grpSp>
      <p:grpSp>
        <p:nvGrpSpPr>
          <p:cNvPr id="187" name="组合 153"/>
          <p:cNvGrpSpPr>
            <a:grpSpLocks/>
          </p:cNvGrpSpPr>
          <p:nvPr/>
        </p:nvGrpSpPr>
        <p:grpSpPr bwMode="auto">
          <a:xfrm rot="-204814">
            <a:off x="5689600" y="3886200"/>
            <a:ext cx="1019175" cy="1562100"/>
            <a:chOff x="6286512" y="857232"/>
            <a:chExt cx="1019175" cy="1562100"/>
          </a:xfrm>
        </p:grpSpPr>
        <p:pic>
          <p:nvPicPr>
            <p:cNvPr id="330" name="Picture 53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6286512" y="857232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59" name="TextBox 330"/>
            <p:cNvSpPr txBox="1">
              <a:spLocks noChangeArrowheads="1"/>
            </p:cNvSpPr>
            <p:nvPr/>
          </p:nvSpPr>
          <p:spPr bwMode="auto">
            <a:xfrm>
              <a:off x="6429458" y="1000108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卫星通讯</a:t>
              </a:r>
            </a:p>
          </p:txBody>
        </p:sp>
      </p:grpSp>
      <p:grpSp>
        <p:nvGrpSpPr>
          <p:cNvPr id="189" name="组合 156"/>
          <p:cNvGrpSpPr>
            <a:grpSpLocks/>
          </p:cNvGrpSpPr>
          <p:nvPr/>
        </p:nvGrpSpPr>
        <p:grpSpPr bwMode="auto">
          <a:xfrm rot="646241">
            <a:off x="7997825" y="1366838"/>
            <a:ext cx="1009650" cy="1552575"/>
            <a:chOff x="6858016" y="1643050"/>
            <a:chExt cx="1009650" cy="1552575"/>
          </a:xfrm>
        </p:grpSpPr>
        <p:pic>
          <p:nvPicPr>
            <p:cNvPr id="333" name="Picture 54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6858016" y="1643050"/>
              <a:ext cx="100965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57" name="TextBox 333"/>
            <p:cNvSpPr txBox="1">
              <a:spLocks noChangeArrowheads="1"/>
            </p:cNvSpPr>
            <p:nvPr/>
          </p:nvSpPr>
          <p:spPr bwMode="auto">
            <a:xfrm>
              <a:off x="7000892" y="1785926"/>
              <a:ext cx="615553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业务大集中</a:t>
              </a:r>
              <a:endParaRPr lang="en-US" altLang="zh-CN" sz="1400">
                <a:solidFill>
                  <a:srgbClr val="FFC000"/>
                </a:solidFill>
              </a:endParaRPr>
            </a:p>
            <a:p>
              <a:r>
                <a:rPr lang="zh-CN" altLang="en-US" sz="1400">
                  <a:solidFill>
                    <a:srgbClr val="FFC000"/>
                  </a:solidFill>
                </a:rPr>
                <a:t>数据中心</a:t>
              </a:r>
            </a:p>
          </p:txBody>
        </p:sp>
      </p:grpSp>
      <p:grpSp>
        <p:nvGrpSpPr>
          <p:cNvPr id="190" name="组合 62"/>
          <p:cNvGrpSpPr>
            <a:grpSpLocks/>
          </p:cNvGrpSpPr>
          <p:nvPr/>
        </p:nvGrpSpPr>
        <p:grpSpPr bwMode="auto">
          <a:xfrm rot="472378">
            <a:off x="8004175" y="4849813"/>
            <a:ext cx="1038225" cy="1562100"/>
            <a:chOff x="3357554" y="4357694"/>
            <a:chExt cx="1038225" cy="1562100"/>
          </a:xfrm>
        </p:grpSpPr>
        <p:pic>
          <p:nvPicPr>
            <p:cNvPr id="336" name="Picture 25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3357554" y="4357694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155" name="TextBox 336"/>
            <p:cNvSpPr txBox="1">
              <a:spLocks noChangeArrowheads="1"/>
            </p:cNvSpPr>
            <p:nvPr/>
          </p:nvSpPr>
          <p:spPr bwMode="auto">
            <a:xfrm>
              <a:off x="3500494" y="4500569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线路中断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000"/>
                            </p:stCondLst>
                            <p:childTnLst>
                              <p:par>
                                <p:cTn id="1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5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000"/>
                            </p:stCondLst>
                            <p:childTnLst>
                              <p:par>
                                <p:cTn id="2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0"/>
          <p:cNvGrpSpPr>
            <a:grpSpLocks/>
          </p:cNvGrpSpPr>
          <p:nvPr/>
        </p:nvGrpSpPr>
        <p:grpSpPr bwMode="auto">
          <a:xfrm rot="782108">
            <a:off x="449263" y="666750"/>
            <a:ext cx="1028700" cy="1571625"/>
            <a:chOff x="4214810" y="3643314"/>
            <a:chExt cx="1028700" cy="1571625"/>
          </a:xfrm>
        </p:grpSpPr>
        <p:pic>
          <p:nvPicPr>
            <p:cNvPr id="10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4810" y="3643314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32" name="TextBox 105"/>
            <p:cNvSpPr txBox="1">
              <a:spLocks noChangeArrowheads="1"/>
            </p:cNvSpPr>
            <p:nvPr/>
          </p:nvSpPr>
          <p:spPr bwMode="auto">
            <a:xfrm>
              <a:off x="4357798" y="3857628"/>
              <a:ext cx="400110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涉密系统安全</a:t>
              </a:r>
            </a:p>
          </p:txBody>
        </p:sp>
      </p:grpSp>
      <p:grpSp>
        <p:nvGrpSpPr>
          <p:cNvPr id="28" name="组合 23"/>
          <p:cNvGrpSpPr>
            <a:grpSpLocks/>
          </p:cNvGrpSpPr>
          <p:nvPr/>
        </p:nvGrpSpPr>
        <p:grpSpPr bwMode="auto">
          <a:xfrm rot="-441826">
            <a:off x="95250" y="1630363"/>
            <a:ext cx="1028700" cy="1552575"/>
            <a:chOff x="4071934" y="4143380"/>
            <a:chExt cx="1028700" cy="1552575"/>
          </a:xfrm>
        </p:grpSpPr>
        <p:pic>
          <p:nvPicPr>
            <p:cNvPr id="109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1934" y="414338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30" name="TextBox 109"/>
            <p:cNvSpPr txBox="1">
              <a:spLocks noChangeArrowheads="1"/>
            </p:cNvSpPr>
            <p:nvPr/>
          </p:nvSpPr>
          <p:spPr bwMode="auto">
            <a:xfrm>
              <a:off x="4214877" y="4274420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病毒</a:t>
              </a:r>
              <a:r>
                <a:rPr lang="en-US" altLang="zh-CN" sz="1400"/>
                <a:t>/</a:t>
              </a:r>
              <a:r>
                <a:rPr lang="zh-CN" altLang="en-US" sz="1400"/>
                <a:t>蠕虫</a:t>
              </a:r>
            </a:p>
          </p:txBody>
        </p:sp>
      </p:grpSp>
      <p:grpSp>
        <p:nvGrpSpPr>
          <p:cNvPr id="29" name="组合 35"/>
          <p:cNvGrpSpPr>
            <a:grpSpLocks/>
          </p:cNvGrpSpPr>
          <p:nvPr/>
        </p:nvGrpSpPr>
        <p:grpSpPr bwMode="auto">
          <a:xfrm>
            <a:off x="714375" y="1928813"/>
            <a:ext cx="1019175" cy="1552575"/>
            <a:chOff x="3286116" y="4429132"/>
            <a:chExt cx="1019175" cy="1552575"/>
          </a:xfrm>
        </p:grpSpPr>
        <p:pic>
          <p:nvPicPr>
            <p:cNvPr id="112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16" y="4429132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28" name="TextBox 112"/>
            <p:cNvSpPr txBox="1">
              <a:spLocks noChangeArrowheads="1"/>
            </p:cNvSpPr>
            <p:nvPr/>
          </p:nvSpPr>
          <p:spPr bwMode="auto">
            <a:xfrm>
              <a:off x="3384943" y="4572008"/>
              <a:ext cx="615553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分布式</a:t>
              </a:r>
              <a:endParaRPr lang="en-US" altLang="zh-CN" sz="1400"/>
            </a:p>
            <a:p>
              <a:r>
                <a:rPr lang="zh-CN" altLang="en-US" sz="1400"/>
                <a:t>拒绝服务攻击</a:t>
              </a:r>
            </a:p>
          </p:txBody>
        </p:sp>
      </p:grpSp>
      <p:grpSp>
        <p:nvGrpSpPr>
          <p:cNvPr id="30" name="组合 38"/>
          <p:cNvGrpSpPr>
            <a:grpSpLocks/>
          </p:cNvGrpSpPr>
          <p:nvPr/>
        </p:nvGrpSpPr>
        <p:grpSpPr bwMode="auto">
          <a:xfrm>
            <a:off x="1000125" y="1071563"/>
            <a:ext cx="1038225" cy="1571625"/>
            <a:chOff x="6500826" y="1714488"/>
            <a:chExt cx="1038225" cy="1571625"/>
          </a:xfrm>
        </p:grpSpPr>
        <p:pic>
          <p:nvPicPr>
            <p:cNvPr id="116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26" y="1714488"/>
              <a:ext cx="1038225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26" name="TextBox 117"/>
            <p:cNvSpPr txBox="1">
              <a:spLocks noChangeArrowheads="1"/>
            </p:cNvSpPr>
            <p:nvPr/>
          </p:nvSpPr>
          <p:spPr bwMode="auto">
            <a:xfrm>
              <a:off x="6643704" y="1857364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办公安全</a:t>
              </a:r>
            </a:p>
          </p:txBody>
        </p:sp>
      </p:grpSp>
      <p:grpSp>
        <p:nvGrpSpPr>
          <p:cNvPr id="31" name="组合 41"/>
          <p:cNvGrpSpPr>
            <a:grpSpLocks/>
          </p:cNvGrpSpPr>
          <p:nvPr/>
        </p:nvGrpSpPr>
        <p:grpSpPr bwMode="auto">
          <a:xfrm rot="367243">
            <a:off x="1509713" y="979488"/>
            <a:ext cx="1028700" cy="1562100"/>
            <a:chOff x="7072330" y="2143116"/>
            <a:chExt cx="1028700" cy="1562100"/>
          </a:xfrm>
        </p:grpSpPr>
        <p:pic>
          <p:nvPicPr>
            <p:cNvPr id="121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72330" y="2143116"/>
              <a:ext cx="102870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24" name="TextBox 121"/>
            <p:cNvSpPr txBox="1">
              <a:spLocks noChangeArrowheads="1"/>
            </p:cNvSpPr>
            <p:nvPr/>
          </p:nvSpPr>
          <p:spPr bwMode="auto">
            <a:xfrm>
              <a:off x="7215285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网上银行</a:t>
              </a:r>
            </a:p>
          </p:txBody>
        </p:sp>
      </p:grpSp>
      <p:grpSp>
        <p:nvGrpSpPr>
          <p:cNvPr id="96" name="组合 44"/>
          <p:cNvGrpSpPr>
            <a:grpSpLocks/>
          </p:cNvGrpSpPr>
          <p:nvPr/>
        </p:nvGrpSpPr>
        <p:grpSpPr bwMode="auto">
          <a:xfrm>
            <a:off x="2143125" y="1143000"/>
            <a:ext cx="1047750" cy="1562100"/>
            <a:chOff x="7643834" y="1142984"/>
            <a:chExt cx="1047750" cy="1562100"/>
          </a:xfrm>
        </p:grpSpPr>
        <p:pic>
          <p:nvPicPr>
            <p:cNvPr id="125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43834" y="1142984"/>
              <a:ext cx="104775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22" name="TextBox 126"/>
            <p:cNvSpPr txBox="1">
              <a:spLocks noChangeArrowheads="1"/>
            </p:cNvSpPr>
            <p:nvPr/>
          </p:nvSpPr>
          <p:spPr bwMode="auto">
            <a:xfrm>
              <a:off x="7786757" y="1357298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骨干网</a:t>
              </a:r>
            </a:p>
          </p:txBody>
        </p:sp>
      </p:grpSp>
      <p:grpSp>
        <p:nvGrpSpPr>
          <p:cNvPr id="97" name="组合 47"/>
          <p:cNvGrpSpPr>
            <a:grpSpLocks/>
          </p:cNvGrpSpPr>
          <p:nvPr/>
        </p:nvGrpSpPr>
        <p:grpSpPr bwMode="auto">
          <a:xfrm rot="255793">
            <a:off x="2714625" y="714375"/>
            <a:ext cx="1028700" cy="1552575"/>
            <a:chOff x="4643438" y="1785926"/>
            <a:chExt cx="1028700" cy="1552575"/>
          </a:xfrm>
        </p:grpSpPr>
        <p:pic>
          <p:nvPicPr>
            <p:cNvPr id="12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178592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20" name="TextBox 129"/>
            <p:cNvSpPr txBox="1">
              <a:spLocks noChangeArrowheads="1"/>
            </p:cNvSpPr>
            <p:nvPr/>
          </p:nvSpPr>
          <p:spPr bwMode="auto">
            <a:xfrm>
              <a:off x="4786364" y="19288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网站安全</a:t>
              </a:r>
            </a:p>
          </p:txBody>
        </p:sp>
      </p:grpSp>
      <p:grpSp>
        <p:nvGrpSpPr>
          <p:cNvPr id="98" name="组合 50"/>
          <p:cNvGrpSpPr>
            <a:grpSpLocks/>
          </p:cNvGrpSpPr>
          <p:nvPr/>
        </p:nvGrpSpPr>
        <p:grpSpPr bwMode="auto">
          <a:xfrm rot="-358657">
            <a:off x="3363913" y="977900"/>
            <a:ext cx="1038225" cy="1562100"/>
            <a:chOff x="3500430" y="3857628"/>
            <a:chExt cx="1038225" cy="1562100"/>
          </a:xfrm>
        </p:grpSpPr>
        <p:pic>
          <p:nvPicPr>
            <p:cNvPr id="132" name="Picture 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00430" y="3857628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18" name="TextBox 132"/>
            <p:cNvSpPr txBox="1">
              <a:spLocks noChangeArrowheads="1"/>
            </p:cNvSpPr>
            <p:nvPr/>
          </p:nvSpPr>
          <p:spPr bwMode="auto">
            <a:xfrm>
              <a:off x="3643313" y="4000504"/>
              <a:ext cx="55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FFC000"/>
                  </a:solidFill>
                </a:rPr>
                <a:t>ERP</a:t>
              </a:r>
              <a:endParaRPr lang="zh-CN" altLang="en-US" sz="1400">
                <a:solidFill>
                  <a:srgbClr val="FFC000"/>
                </a:solidFill>
              </a:endParaRPr>
            </a:p>
          </p:txBody>
        </p:sp>
      </p:grpSp>
      <p:grpSp>
        <p:nvGrpSpPr>
          <p:cNvPr id="99" name="组合 53"/>
          <p:cNvGrpSpPr>
            <a:grpSpLocks/>
          </p:cNvGrpSpPr>
          <p:nvPr/>
        </p:nvGrpSpPr>
        <p:grpSpPr bwMode="auto">
          <a:xfrm>
            <a:off x="3929063" y="928688"/>
            <a:ext cx="1019175" cy="1552575"/>
            <a:chOff x="3500430" y="3857628"/>
            <a:chExt cx="1019175" cy="1552575"/>
          </a:xfrm>
        </p:grpSpPr>
        <p:pic>
          <p:nvPicPr>
            <p:cNvPr id="135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0" y="385762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16" name="TextBox 135"/>
            <p:cNvSpPr txBox="1">
              <a:spLocks noChangeArrowheads="1"/>
            </p:cNvSpPr>
            <p:nvPr/>
          </p:nvSpPr>
          <p:spPr bwMode="auto">
            <a:xfrm>
              <a:off x="3643338" y="4000504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服务器安全</a:t>
              </a:r>
            </a:p>
          </p:txBody>
        </p:sp>
      </p:grpSp>
      <p:grpSp>
        <p:nvGrpSpPr>
          <p:cNvPr id="100" name="组合 59"/>
          <p:cNvGrpSpPr>
            <a:grpSpLocks/>
          </p:cNvGrpSpPr>
          <p:nvPr/>
        </p:nvGrpSpPr>
        <p:grpSpPr bwMode="auto">
          <a:xfrm rot="438512">
            <a:off x="1738313" y="1630363"/>
            <a:ext cx="1019175" cy="1552575"/>
            <a:chOff x="2928926" y="3857628"/>
            <a:chExt cx="1019175" cy="1552575"/>
          </a:xfrm>
        </p:grpSpPr>
        <p:pic>
          <p:nvPicPr>
            <p:cNvPr id="138" name="Picture 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28926" y="385762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14" name="TextBox 138"/>
            <p:cNvSpPr txBox="1">
              <a:spLocks noChangeArrowheads="1"/>
            </p:cNvSpPr>
            <p:nvPr/>
          </p:nvSpPr>
          <p:spPr bwMode="auto">
            <a:xfrm>
              <a:off x="3071892" y="4000504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火灾</a:t>
              </a:r>
              <a:r>
                <a:rPr lang="en-US" altLang="zh-CN" sz="1400"/>
                <a:t>/</a:t>
              </a:r>
              <a:r>
                <a:rPr lang="zh-CN" altLang="en-US" sz="1400"/>
                <a:t>水灾</a:t>
              </a:r>
            </a:p>
          </p:txBody>
        </p:sp>
      </p:grpSp>
      <p:grpSp>
        <p:nvGrpSpPr>
          <p:cNvPr id="101" name="组合 62"/>
          <p:cNvGrpSpPr>
            <a:grpSpLocks/>
          </p:cNvGrpSpPr>
          <p:nvPr/>
        </p:nvGrpSpPr>
        <p:grpSpPr bwMode="auto">
          <a:xfrm>
            <a:off x="2309813" y="1916113"/>
            <a:ext cx="1038225" cy="1562100"/>
            <a:chOff x="3357554" y="4357694"/>
            <a:chExt cx="1038225" cy="1562100"/>
          </a:xfrm>
        </p:grpSpPr>
        <p:pic>
          <p:nvPicPr>
            <p:cNvPr id="141" name="Picture 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57554" y="4357694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12" name="TextBox 141"/>
            <p:cNvSpPr txBox="1">
              <a:spLocks noChangeArrowheads="1"/>
            </p:cNvSpPr>
            <p:nvPr/>
          </p:nvSpPr>
          <p:spPr bwMode="auto">
            <a:xfrm>
              <a:off x="3500494" y="450057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设备故障</a:t>
              </a:r>
            </a:p>
          </p:txBody>
        </p:sp>
      </p:grpSp>
      <p:grpSp>
        <p:nvGrpSpPr>
          <p:cNvPr id="102" name="组合 65"/>
          <p:cNvGrpSpPr>
            <a:grpSpLocks/>
          </p:cNvGrpSpPr>
          <p:nvPr/>
        </p:nvGrpSpPr>
        <p:grpSpPr bwMode="auto">
          <a:xfrm rot="643006">
            <a:off x="2809875" y="2130425"/>
            <a:ext cx="1028700" cy="1552575"/>
            <a:chOff x="3643306" y="4000504"/>
            <a:chExt cx="1028700" cy="1552575"/>
          </a:xfrm>
        </p:grpSpPr>
        <p:pic>
          <p:nvPicPr>
            <p:cNvPr id="146" name="Picture 2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43306" y="4000504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10" name="TextBox 148"/>
            <p:cNvSpPr txBox="1">
              <a:spLocks noChangeArrowheads="1"/>
            </p:cNvSpPr>
            <p:nvPr/>
          </p:nvSpPr>
          <p:spPr bwMode="auto">
            <a:xfrm>
              <a:off x="3786269" y="4143380"/>
              <a:ext cx="400110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内部人员作案</a:t>
              </a:r>
            </a:p>
          </p:txBody>
        </p:sp>
      </p:grpSp>
      <p:grpSp>
        <p:nvGrpSpPr>
          <p:cNvPr id="103" name="组合 68"/>
          <p:cNvGrpSpPr>
            <a:grpSpLocks/>
          </p:cNvGrpSpPr>
          <p:nvPr/>
        </p:nvGrpSpPr>
        <p:grpSpPr bwMode="auto">
          <a:xfrm>
            <a:off x="3595688" y="1701800"/>
            <a:ext cx="1028700" cy="1552575"/>
            <a:chOff x="2143108" y="4857760"/>
            <a:chExt cx="1028700" cy="1552575"/>
          </a:xfrm>
        </p:grpSpPr>
        <p:pic>
          <p:nvPicPr>
            <p:cNvPr id="151" name="Picture 2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43108" y="485776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08" name="TextBox 151"/>
            <p:cNvSpPr txBox="1">
              <a:spLocks noChangeArrowheads="1"/>
            </p:cNvSpPr>
            <p:nvPr/>
          </p:nvSpPr>
          <p:spPr bwMode="auto">
            <a:xfrm>
              <a:off x="2286054" y="5072074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网络渗透</a:t>
              </a:r>
            </a:p>
          </p:txBody>
        </p:sp>
      </p:grpSp>
      <p:grpSp>
        <p:nvGrpSpPr>
          <p:cNvPr id="105" name="组合 71"/>
          <p:cNvGrpSpPr>
            <a:grpSpLocks/>
          </p:cNvGrpSpPr>
          <p:nvPr/>
        </p:nvGrpSpPr>
        <p:grpSpPr bwMode="auto">
          <a:xfrm rot="-835136">
            <a:off x="3482975" y="2659063"/>
            <a:ext cx="1019175" cy="1562100"/>
            <a:chOff x="3071802" y="5072074"/>
            <a:chExt cx="1019175" cy="1562100"/>
          </a:xfrm>
        </p:grpSpPr>
        <p:pic>
          <p:nvPicPr>
            <p:cNvPr id="154" name="Picture 2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71802" y="5072074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06" name="TextBox 154"/>
            <p:cNvSpPr txBox="1">
              <a:spLocks noChangeArrowheads="1"/>
            </p:cNvSpPr>
            <p:nvPr/>
          </p:nvSpPr>
          <p:spPr bwMode="auto">
            <a:xfrm>
              <a:off x="3214744" y="527455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网络嗅探</a:t>
              </a:r>
            </a:p>
          </p:txBody>
        </p:sp>
      </p:grpSp>
      <p:grpSp>
        <p:nvGrpSpPr>
          <p:cNvPr id="106" name="组合 74"/>
          <p:cNvGrpSpPr>
            <a:grpSpLocks/>
          </p:cNvGrpSpPr>
          <p:nvPr/>
        </p:nvGrpSpPr>
        <p:grpSpPr bwMode="auto">
          <a:xfrm rot="-312897">
            <a:off x="4357688" y="1071563"/>
            <a:ext cx="1028700" cy="1571625"/>
            <a:chOff x="5572132" y="2071678"/>
            <a:chExt cx="1028700" cy="1571625"/>
          </a:xfrm>
        </p:grpSpPr>
        <p:pic>
          <p:nvPicPr>
            <p:cNvPr id="157" name="Picture 2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72132" y="2071678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04" name="TextBox 157"/>
            <p:cNvSpPr txBox="1">
              <a:spLocks noChangeArrowheads="1"/>
            </p:cNvSpPr>
            <p:nvPr/>
          </p:nvSpPr>
          <p:spPr bwMode="auto">
            <a:xfrm>
              <a:off x="5715060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核心业务</a:t>
              </a:r>
            </a:p>
          </p:txBody>
        </p:sp>
      </p:grpSp>
      <p:grpSp>
        <p:nvGrpSpPr>
          <p:cNvPr id="107" name="组合 84"/>
          <p:cNvGrpSpPr>
            <a:grpSpLocks/>
          </p:cNvGrpSpPr>
          <p:nvPr/>
        </p:nvGrpSpPr>
        <p:grpSpPr bwMode="auto">
          <a:xfrm>
            <a:off x="4167188" y="2416175"/>
            <a:ext cx="1019175" cy="1543050"/>
            <a:chOff x="5929322" y="5143512"/>
            <a:chExt cx="1019175" cy="1543050"/>
          </a:xfrm>
        </p:grpSpPr>
        <p:pic>
          <p:nvPicPr>
            <p:cNvPr id="161" name="Picture 3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929322" y="5143512"/>
              <a:ext cx="1019175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02" name="TextBox 162"/>
            <p:cNvSpPr txBox="1">
              <a:spLocks noChangeArrowheads="1"/>
            </p:cNvSpPr>
            <p:nvPr/>
          </p:nvSpPr>
          <p:spPr bwMode="auto">
            <a:xfrm>
              <a:off x="6072270" y="5286388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电磁泄漏</a:t>
              </a:r>
            </a:p>
          </p:txBody>
        </p:sp>
      </p:grpSp>
      <p:grpSp>
        <p:nvGrpSpPr>
          <p:cNvPr id="108" name="组合 93"/>
          <p:cNvGrpSpPr>
            <a:grpSpLocks/>
          </p:cNvGrpSpPr>
          <p:nvPr/>
        </p:nvGrpSpPr>
        <p:grpSpPr bwMode="auto">
          <a:xfrm>
            <a:off x="5072063" y="1285875"/>
            <a:ext cx="1028700" cy="1552575"/>
            <a:chOff x="5929322" y="2143116"/>
            <a:chExt cx="1028700" cy="1552575"/>
          </a:xfrm>
        </p:grpSpPr>
        <p:pic>
          <p:nvPicPr>
            <p:cNvPr id="166" name="Picture 3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929322" y="214311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00" name="TextBox 166"/>
            <p:cNvSpPr txBox="1">
              <a:spLocks noChangeArrowheads="1"/>
            </p:cNvSpPr>
            <p:nvPr/>
          </p:nvSpPr>
          <p:spPr bwMode="auto">
            <a:xfrm>
              <a:off x="6072242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终端安全</a:t>
              </a:r>
            </a:p>
          </p:txBody>
        </p:sp>
      </p:grpSp>
      <p:grpSp>
        <p:nvGrpSpPr>
          <p:cNvPr id="110" name="组合 111"/>
          <p:cNvGrpSpPr>
            <a:grpSpLocks/>
          </p:cNvGrpSpPr>
          <p:nvPr/>
        </p:nvGrpSpPr>
        <p:grpSpPr bwMode="auto">
          <a:xfrm>
            <a:off x="5715000" y="785813"/>
            <a:ext cx="1019175" cy="1562100"/>
            <a:chOff x="8124825" y="1500174"/>
            <a:chExt cx="1019175" cy="1562100"/>
          </a:xfrm>
        </p:grpSpPr>
        <p:pic>
          <p:nvPicPr>
            <p:cNvPr id="174" name="Picture 4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124825" y="1500174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98" name="TextBox 176"/>
            <p:cNvSpPr txBox="1">
              <a:spLocks noChangeArrowheads="1"/>
            </p:cNvSpPr>
            <p:nvPr/>
          </p:nvSpPr>
          <p:spPr bwMode="auto">
            <a:xfrm>
              <a:off x="8286812" y="164305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文档安全</a:t>
              </a:r>
            </a:p>
          </p:txBody>
        </p:sp>
      </p:grpSp>
      <p:grpSp>
        <p:nvGrpSpPr>
          <p:cNvPr id="111" name="组合 129"/>
          <p:cNvGrpSpPr>
            <a:grpSpLocks/>
          </p:cNvGrpSpPr>
          <p:nvPr/>
        </p:nvGrpSpPr>
        <p:grpSpPr bwMode="auto">
          <a:xfrm rot="516519">
            <a:off x="4881563" y="2058988"/>
            <a:ext cx="1028700" cy="1571625"/>
            <a:chOff x="571472" y="4429132"/>
            <a:chExt cx="1028700" cy="1571625"/>
          </a:xfrm>
        </p:grpSpPr>
        <p:pic>
          <p:nvPicPr>
            <p:cNvPr id="182" name="Picture 4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71472" y="4429132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96" name="TextBox 182"/>
            <p:cNvSpPr txBox="1">
              <a:spLocks noChangeArrowheads="1"/>
            </p:cNvSpPr>
            <p:nvPr/>
          </p:nvSpPr>
          <p:spPr bwMode="auto">
            <a:xfrm>
              <a:off x="714389" y="4572008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误操作</a:t>
              </a:r>
            </a:p>
          </p:txBody>
        </p:sp>
      </p:grpSp>
      <p:grpSp>
        <p:nvGrpSpPr>
          <p:cNvPr id="113" name="组合 132"/>
          <p:cNvGrpSpPr>
            <a:grpSpLocks/>
          </p:cNvGrpSpPr>
          <p:nvPr/>
        </p:nvGrpSpPr>
        <p:grpSpPr bwMode="auto">
          <a:xfrm>
            <a:off x="5238750" y="2559050"/>
            <a:ext cx="1009650" cy="1552575"/>
            <a:chOff x="1000100" y="4857760"/>
            <a:chExt cx="1009650" cy="1552575"/>
          </a:xfrm>
        </p:grpSpPr>
        <p:pic>
          <p:nvPicPr>
            <p:cNvPr id="185" name="Picture 4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000100" y="4857760"/>
              <a:ext cx="100965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94" name="TextBox 185"/>
            <p:cNvSpPr txBox="1">
              <a:spLocks noChangeArrowheads="1"/>
            </p:cNvSpPr>
            <p:nvPr/>
          </p:nvSpPr>
          <p:spPr bwMode="auto">
            <a:xfrm>
              <a:off x="1143058" y="500063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垃圾信息</a:t>
              </a:r>
            </a:p>
          </p:txBody>
        </p:sp>
      </p:grpSp>
      <p:grpSp>
        <p:nvGrpSpPr>
          <p:cNvPr id="114" name="组合 135"/>
          <p:cNvGrpSpPr>
            <a:grpSpLocks/>
          </p:cNvGrpSpPr>
          <p:nvPr/>
        </p:nvGrpSpPr>
        <p:grpSpPr bwMode="auto">
          <a:xfrm rot="430875">
            <a:off x="5903913" y="1974850"/>
            <a:ext cx="1028700" cy="1562100"/>
            <a:chOff x="3357554" y="4857760"/>
            <a:chExt cx="1028700" cy="1562100"/>
          </a:xfrm>
        </p:grpSpPr>
        <p:pic>
          <p:nvPicPr>
            <p:cNvPr id="188" name="Picture 49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57554" y="4857760"/>
              <a:ext cx="102870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92" name="TextBox 188"/>
            <p:cNvSpPr txBox="1">
              <a:spLocks noChangeArrowheads="1"/>
            </p:cNvSpPr>
            <p:nvPr/>
          </p:nvSpPr>
          <p:spPr bwMode="auto">
            <a:xfrm>
              <a:off x="3571940" y="500063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安全事件</a:t>
              </a:r>
            </a:p>
          </p:txBody>
        </p:sp>
      </p:grpSp>
      <p:grpSp>
        <p:nvGrpSpPr>
          <p:cNvPr id="115" name="组合 138"/>
          <p:cNvGrpSpPr>
            <a:grpSpLocks/>
          </p:cNvGrpSpPr>
          <p:nvPr/>
        </p:nvGrpSpPr>
        <p:grpSpPr bwMode="auto">
          <a:xfrm>
            <a:off x="6524625" y="2487613"/>
            <a:ext cx="1028700" cy="1571625"/>
            <a:chOff x="1714480" y="5286375"/>
            <a:chExt cx="1028700" cy="1571625"/>
          </a:xfrm>
        </p:grpSpPr>
        <p:pic>
          <p:nvPicPr>
            <p:cNvPr id="191" name="Picture 5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714480" y="5286375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90" name="TextBox 191"/>
            <p:cNvSpPr txBox="1">
              <a:spLocks noChangeArrowheads="1"/>
            </p:cNvSpPr>
            <p:nvPr/>
          </p:nvSpPr>
          <p:spPr bwMode="auto">
            <a:xfrm>
              <a:off x="1857439" y="5500702"/>
              <a:ext cx="400110" cy="10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漏洞</a:t>
              </a:r>
              <a:r>
                <a:rPr lang="en-US" altLang="zh-CN" sz="1400"/>
                <a:t>/</a:t>
              </a:r>
              <a:r>
                <a:rPr lang="zh-CN" altLang="en-US" sz="1400"/>
                <a:t>脆弱性</a:t>
              </a:r>
            </a:p>
          </p:txBody>
        </p:sp>
      </p:grpSp>
      <p:grpSp>
        <p:nvGrpSpPr>
          <p:cNvPr id="117" name="组合 141"/>
          <p:cNvGrpSpPr>
            <a:grpSpLocks/>
          </p:cNvGrpSpPr>
          <p:nvPr/>
        </p:nvGrpSpPr>
        <p:grpSpPr bwMode="auto">
          <a:xfrm>
            <a:off x="7000875" y="2714625"/>
            <a:ext cx="1028700" cy="1552575"/>
            <a:chOff x="2428860" y="5572140"/>
            <a:chExt cx="1028700" cy="1552575"/>
          </a:xfrm>
        </p:grpSpPr>
        <p:pic>
          <p:nvPicPr>
            <p:cNvPr id="194" name="Picture 5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428860" y="557214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88" name="TextBox 194"/>
            <p:cNvSpPr txBox="1">
              <a:spLocks noChangeArrowheads="1"/>
            </p:cNvSpPr>
            <p:nvPr/>
          </p:nvSpPr>
          <p:spPr bwMode="auto">
            <a:xfrm>
              <a:off x="2571765" y="5786454"/>
              <a:ext cx="400110" cy="44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黑客</a:t>
              </a:r>
            </a:p>
          </p:txBody>
        </p:sp>
      </p:grpSp>
      <p:grpSp>
        <p:nvGrpSpPr>
          <p:cNvPr id="118" name="组合 150"/>
          <p:cNvGrpSpPr>
            <a:grpSpLocks/>
          </p:cNvGrpSpPr>
          <p:nvPr/>
        </p:nvGrpSpPr>
        <p:grpSpPr bwMode="auto">
          <a:xfrm rot="448501">
            <a:off x="6311900" y="631825"/>
            <a:ext cx="1028700" cy="1562100"/>
            <a:chOff x="9358346" y="1928802"/>
            <a:chExt cx="1028700" cy="1562100"/>
          </a:xfrm>
        </p:grpSpPr>
        <p:pic>
          <p:nvPicPr>
            <p:cNvPr id="197" name="Picture 5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9358346" y="1928802"/>
              <a:ext cx="1028700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86" name="TextBox 197"/>
            <p:cNvSpPr txBox="1">
              <a:spLocks noChangeArrowheads="1"/>
            </p:cNvSpPr>
            <p:nvPr/>
          </p:nvSpPr>
          <p:spPr bwMode="auto">
            <a:xfrm>
              <a:off x="9501311" y="214311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业务逻辑</a:t>
              </a:r>
            </a:p>
          </p:txBody>
        </p:sp>
      </p:grpSp>
      <p:grpSp>
        <p:nvGrpSpPr>
          <p:cNvPr id="119" name="组合 153"/>
          <p:cNvGrpSpPr>
            <a:grpSpLocks/>
          </p:cNvGrpSpPr>
          <p:nvPr/>
        </p:nvGrpSpPr>
        <p:grpSpPr bwMode="auto">
          <a:xfrm rot="-204814">
            <a:off x="6715125" y="1000125"/>
            <a:ext cx="1019175" cy="1562100"/>
            <a:chOff x="6286512" y="857232"/>
            <a:chExt cx="1019175" cy="1562100"/>
          </a:xfrm>
        </p:grpSpPr>
        <p:pic>
          <p:nvPicPr>
            <p:cNvPr id="200" name="Picture 53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286512" y="857232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84" name="TextBox 200"/>
            <p:cNvSpPr txBox="1">
              <a:spLocks noChangeArrowheads="1"/>
            </p:cNvSpPr>
            <p:nvPr/>
          </p:nvSpPr>
          <p:spPr bwMode="auto">
            <a:xfrm>
              <a:off x="6429458" y="1000108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卫星通讯</a:t>
              </a:r>
            </a:p>
          </p:txBody>
        </p:sp>
      </p:grpSp>
      <p:grpSp>
        <p:nvGrpSpPr>
          <p:cNvPr id="120" name="组合 156"/>
          <p:cNvGrpSpPr>
            <a:grpSpLocks/>
          </p:cNvGrpSpPr>
          <p:nvPr/>
        </p:nvGrpSpPr>
        <p:grpSpPr bwMode="auto">
          <a:xfrm rot="646241">
            <a:off x="7358063" y="857250"/>
            <a:ext cx="1009650" cy="1552575"/>
            <a:chOff x="6858016" y="1643050"/>
            <a:chExt cx="1009650" cy="1552575"/>
          </a:xfrm>
        </p:grpSpPr>
        <p:pic>
          <p:nvPicPr>
            <p:cNvPr id="203" name="Picture 54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858016" y="1643050"/>
              <a:ext cx="100965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82" name="TextBox 203"/>
            <p:cNvSpPr txBox="1">
              <a:spLocks noChangeArrowheads="1"/>
            </p:cNvSpPr>
            <p:nvPr/>
          </p:nvSpPr>
          <p:spPr bwMode="auto">
            <a:xfrm>
              <a:off x="7000892" y="1785926"/>
              <a:ext cx="615553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FFC000"/>
                  </a:solidFill>
                </a:rPr>
                <a:t>业务大集中</a:t>
              </a:r>
              <a:endParaRPr lang="en-US" altLang="zh-CN" sz="1400">
                <a:solidFill>
                  <a:srgbClr val="FFC000"/>
                </a:solidFill>
              </a:endParaRPr>
            </a:p>
            <a:p>
              <a:r>
                <a:rPr lang="zh-CN" altLang="en-US" sz="1400">
                  <a:solidFill>
                    <a:srgbClr val="FFC000"/>
                  </a:solidFill>
                </a:rPr>
                <a:t>数据中心</a:t>
              </a:r>
            </a:p>
          </p:txBody>
        </p:sp>
      </p:grpSp>
      <p:grpSp>
        <p:nvGrpSpPr>
          <p:cNvPr id="122" name="组合 62"/>
          <p:cNvGrpSpPr>
            <a:grpSpLocks/>
          </p:cNvGrpSpPr>
          <p:nvPr/>
        </p:nvGrpSpPr>
        <p:grpSpPr bwMode="auto">
          <a:xfrm rot="472378">
            <a:off x="7412038" y="2266950"/>
            <a:ext cx="1038225" cy="1562100"/>
            <a:chOff x="3357554" y="4357694"/>
            <a:chExt cx="1038225" cy="1562100"/>
          </a:xfrm>
        </p:grpSpPr>
        <p:pic>
          <p:nvPicPr>
            <p:cNvPr id="206" name="Picture 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57554" y="4357694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80" name="TextBox 206"/>
            <p:cNvSpPr txBox="1">
              <a:spLocks noChangeArrowheads="1"/>
            </p:cNvSpPr>
            <p:nvPr/>
          </p:nvSpPr>
          <p:spPr bwMode="auto">
            <a:xfrm>
              <a:off x="3500494" y="4500569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/>
                <a:t>线路中断</a:t>
              </a:r>
            </a:p>
          </p:txBody>
        </p:sp>
      </p:grpSp>
      <p:sp>
        <p:nvSpPr>
          <p:cNvPr id="112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梳理手上的牌</a:t>
            </a:r>
          </a:p>
        </p:txBody>
      </p:sp>
      <p:grpSp>
        <p:nvGrpSpPr>
          <p:cNvPr id="123" name="组合 6"/>
          <p:cNvGrpSpPr>
            <a:grpSpLocks/>
          </p:cNvGrpSpPr>
          <p:nvPr/>
        </p:nvGrpSpPr>
        <p:grpSpPr bwMode="auto">
          <a:xfrm rot="-381864">
            <a:off x="941388" y="3354388"/>
            <a:ext cx="1028700" cy="1571625"/>
            <a:chOff x="4057650" y="2643188"/>
            <a:chExt cx="1028700" cy="1571625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057650" y="2643188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78" name="TextBox 5"/>
            <p:cNvSpPr txBox="1">
              <a:spLocks noChangeArrowheads="1"/>
            </p:cNvSpPr>
            <p:nvPr/>
          </p:nvSpPr>
          <p:spPr bwMode="auto">
            <a:xfrm>
              <a:off x="4179939" y="2782976"/>
              <a:ext cx="400110" cy="44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加密</a:t>
              </a:r>
            </a:p>
          </p:txBody>
        </p:sp>
      </p:grpSp>
      <p:grpSp>
        <p:nvGrpSpPr>
          <p:cNvPr id="124" name="组合 11"/>
          <p:cNvGrpSpPr>
            <a:grpSpLocks/>
          </p:cNvGrpSpPr>
          <p:nvPr/>
        </p:nvGrpSpPr>
        <p:grpSpPr bwMode="auto">
          <a:xfrm>
            <a:off x="1357313" y="3587750"/>
            <a:ext cx="1028700" cy="1552575"/>
            <a:chOff x="3071802" y="1428736"/>
            <a:chExt cx="1028700" cy="1552575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071802" y="142873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76" name="TextBox 8"/>
            <p:cNvSpPr txBox="1">
              <a:spLocks noChangeArrowheads="1"/>
            </p:cNvSpPr>
            <p:nvPr/>
          </p:nvSpPr>
          <p:spPr bwMode="auto">
            <a:xfrm>
              <a:off x="3214774" y="1571612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强认证</a:t>
              </a:r>
            </a:p>
          </p:txBody>
        </p:sp>
      </p:grpSp>
      <p:grpSp>
        <p:nvGrpSpPr>
          <p:cNvPr id="126" name="组合 14"/>
          <p:cNvGrpSpPr>
            <a:grpSpLocks/>
          </p:cNvGrpSpPr>
          <p:nvPr/>
        </p:nvGrpSpPr>
        <p:grpSpPr bwMode="auto">
          <a:xfrm rot="363474">
            <a:off x="1793875" y="3994150"/>
            <a:ext cx="1019175" cy="1552575"/>
            <a:chOff x="4062413" y="2652713"/>
            <a:chExt cx="1019175" cy="1552575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062413" y="2652713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74" name="TextBox 13"/>
            <p:cNvSpPr txBox="1">
              <a:spLocks noChangeArrowheads="1"/>
            </p:cNvSpPr>
            <p:nvPr/>
          </p:nvSpPr>
          <p:spPr bwMode="auto">
            <a:xfrm>
              <a:off x="4214952" y="2786058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防火墙</a:t>
              </a:r>
            </a:p>
          </p:txBody>
        </p:sp>
      </p:grpSp>
      <p:grpSp>
        <p:nvGrpSpPr>
          <p:cNvPr id="127" name="组合 17"/>
          <p:cNvGrpSpPr>
            <a:grpSpLocks/>
          </p:cNvGrpSpPr>
          <p:nvPr/>
        </p:nvGrpSpPr>
        <p:grpSpPr bwMode="auto">
          <a:xfrm>
            <a:off x="2286000" y="3357563"/>
            <a:ext cx="1028700" cy="1571625"/>
            <a:chOff x="4057650" y="2643188"/>
            <a:chExt cx="1028700" cy="1571625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057650" y="2643188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72" name="TextBox 16"/>
            <p:cNvSpPr txBox="1">
              <a:spLocks noChangeArrowheads="1"/>
            </p:cNvSpPr>
            <p:nvPr/>
          </p:nvSpPr>
          <p:spPr bwMode="auto">
            <a:xfrm>
              <a:off x="4214877" y="284566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入侵检测</a:t>
              </a:r>
            </a:p>
          </p:txBody>
        </p:sp>
      </p:grpSp>
      <p:grpSp>
        <p:nvGrpSpPr>
          <p:cNvPr id="128" name="组合 26"/>
          <p:cNvGrpSpPr>
            <a:grpSpLocks/>
          </p:cNvGrpSpPr>
          <p:nvPr/>
        </p:nvGrpSpPr>
        <p:grpSpPr bwMode="auto">
          <a:xfrm rot="-193230">
            <a:off x="971550" y="4381500"/>
            <a:ext cx="1019175" cy="1552575"/>
            <a:chOff x="5072066" y="3857628"/>
            <a:chExt cx="1019175" cy="1552575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072066" y="385762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70" name="TextBox 25"/>
            <p:cNvSpPr txBox="1">
              <a:spLocks noChangeArrowheads="1"/>
            </p:cNvSpPr>
            <p:nvPr/>
          </p:nvSpPr>
          <p:spPr bwMode="auto">
            <a:xfrm>
              <a:off x="5172198" y="4000504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国家战略</a:t>
              </a:r>
            </a:p>
          </p:txBody>
        </p:sp>
      </p:grpSp>
      <p:grpSp>
        <p:nvGrpSpPr>
          <p:cNvPr id="130" name="组合 29"/>
          <p:cNvGrpSpPr>
            <a:grpSpLocks/>
          </p:cNvGrpSpPr>
          <p:nvPr/>
        </p:nvGrpSpPr>
        <p:grpSpPr bwMode="auto">
          <a:xfrm rot="-389449">
            <a:off x="2870200" y="3268663"/>
            <a:ext cx="1038225" cy="1552575"/>
            <a:chOff x="4429124" y="1357298"/>
            <a:chExt cx="1038225" cy="1552575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429124" y="1357298"/>
              <a:ext cx="103822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68" name="TextBox 28"/>
            <p:cNvSpPr txBox="1">
              <a:spLocks noChangeArrowheads="1"/>
            </p:cNvSpPr>
            <p:nvPr/>
          </p:nvSpPr>
          <p:spPr bwMode="auto">
            <a:xfrm>
              <a:off x="4571999" y="1500174"/>
              <a:ext cx="615553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攻击检测</a:t>
              </a:r>
              <a:endParaRPr lang="en-US" altLang="zh-CN" sz="1400">
                <a:solidFill>
                  <a:srgbClr val="C00000"/>
                </a:solidFill>
              </a:endParaRPr>
            </a:p>
            <a:p>
              <a:r>
                <a:rPr lang="zh-CN" altLang="en-US" sz="1400">
                  <a:solidFill>
                    <a:srgbClr val="C00000"/>
                  </a:solidFill>
                </a:rPr>
                <a:t>渗透测试</a:t>
              </a:r>
            </a:p>
          </p:txBody>
        </p:sp>
      </p:grpSp>
      <p:grpSp>
        <p:nvGrpSpPr>
          <p:cNvPr id="131" name="组合 34"/>
          <p:cNvGrpSpPr>
            <a:grpSpLocks/>
          </p:cNvGrpSpPr>
          <p:nvPr/>
        </p:nvGrpSpPr>
        <p:grpSpPr bwMode="auto">
          <a:xfrm>
            <a:off x="1471613" y="4595813"/>
            <a:ext cx="1019175" cy="1552575"/>
            <a:chOff x="6143636" y="4286256"/>
            <a:chExt cx="1019175" cy="1552575"/>
          </a:xfrm>
        </p:grpSpPr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143636" y="4286256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66" name="TextBox 33"/>
            <p:cNvSpPr txBox="1">
              <a:spLocks noChangeArrowheads="1"/>
            </p:cNvSpPr>
            <p:nvPr/>
          </p:nvSpPr>
          <p:spPr bwMode="auto">
            <a:xfrm>
              <a:off x="6286572" y="442913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组织体系</a:t>
              </a:r>
            </a:p>
          </p:txBody>
        </p:sp>
      </p:grpSp>
      <p:grpSp>
        <p:nvGrpSpPr>
          <p:cNvPr id="133" name="组合 56"/>
          <p:cNvGrpSpPr>
            <a:grpSpLocks/>
          </p:cNvGrpSpPr>
          <p:nvPr/>
        </p:nvGrpSpPr>
        <p:grpSpPr bwMode="auto">
          <a:xfrm rot="312319">
            <a:off x="1966913" y="4995863"/>
            <a:ext cx="1009650" cy="1533525"/>
            <a:chOff x="3571868" y="3857628"/>
            <a:chExt cx="1009650" cy="1533525"/>
          </a:xfrm>
        </p:grpSpPr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3571868" y="3857628"/>
              <a:ext cx="1009650" cy="15335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64" name="TextBox 55"/>
            <p:cNvSpPr txBox="1">
              <a:spLocks noChangeArrowheads="1"/>
            </p:cNvSpPr>
            <p:nvPr/>
          </p:nvSpPr>
          <p:spPr bwMode="auto">
            <a:xfrm>
              <a:off x="3714829" y="4000504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制度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规则</a:t>
              </a:r>
            </a:p>
          </p:txBody>
        </p:sp>
      </p:grpSp>
      <p:grpSp>
        <p:nvGrpSpPr>
          <p:cNvPr id="134" name="组合 78"/>
          <p:cNvGrpSpPr>
            <a:grpSpLocks/>
          </p:cNvGrpSpPr>
          <p:nvPr/>
        </p:nvGrpSpPr>
        <p:grpSpPr bwMode="auto">
          <a:xfrm>
            <a:off x="3429000" y="3429000"/>
            <a:ext cx="1019175" cy="1552575"/>
            <a:chOff x="4062413" y="2652713"/>
            <a:chExt cx="1019175" cy="1552575"/>
          </a:xfrm>
        </p:grpSpPr>
        <p:pic>
          <p:nvPicPr>
            <p:cNvPr id="10" name="Picture 30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4062413" y="2652713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61" name="TextBox 76"/>
            <p:cNvSpPr txBox="1">
              <a:spLocks noChangeArrowheads="1"/>
            </p:cNvSpPr>
            <p:nvPr/>
          </p:nvSpPr>
          <p:spPr bwMode="auto">
            <a:xfrm>
              <a:off x="4286366" y="3000372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多功能网关</a:t>
              </a:r>
            </a:p>
          </p:txBody>
        </p:sp>
        <p:sp>
          <p:nvSpPr>
            <p:cNvPr id="11362" name="TextBox 77"/>
            <p:cNvSpPr txBox="1">
              <a:spLocks noChangeArrowheads="1"/>
            </p:cNvSpPr>
            <p:nvPr/>
          </p:nvSpPr>
          <p:spPr bwMode="auto">
            <a:xfrm>
              <a:off x="4214810" y="2786058"/>
              <a:ext cx="5725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C00000"/>
                  </a:solidFill>
                </a:rPr>
                <a:t>UTM</a:t>
              </a:r>
              <a:endParaRPr lang="zh-CN" altLang="en-US" sz="1400">
                <a:solidFill>
                  <a:srgbClr val="C00000"/>
                </a:solidFill>
              </a:endParaRPr>
            </a:p>
          </p:txBody>
        </p:sp>
      </p:grpSp>
      <p:grpSp>
        <p:nvGrpSpPr>
          <p:cNvPr id="136" name="组合 81"/>
          <p:cNvGrpSpPr>
            <a:grpSpLocks/>
          </p:cNvGrpSpPr>
          <p:nvPr/>
        </p:nvGrpSpPr>
        <p:grpSpPr bwMode="auto">
          <a:xfrm>
            <a:off x="2471738" y="4794250"/>
            <a:ext cx="1038225" cy="1571625"/>
            <a:chOff x="5286380" y="5000636"/>
            <a:chExt cx="1038225" cy="1571625"/>
          </a:xfrm>
        </p:grpSpPr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5286380" y="5000636"/>
              <a:ext cx="1038225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59" name="TextBox 80"/>
            <p:cNvSpPr txBox="1">
              <a:spLocks noChangeArrowheads="1"/>
            </p:cNvSpPr>
            <p:nvPr/>
          </p:nvSpPr>
          <p:spPr bwMode="auto">
            <a:xfrm>
              <a:off x="5429307" y="5214950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工作流</a:t>
              </a:r>
            </a:p>
          </p:txBody>
        </p:sp>
      </p:grpSp>
      <p:grpSp>
        <p:nvGrpSpPr>
          <p:cNvPr id="137" name="组合 87"/>
          <p:cNvGrpSpPr>
            <a:grpSpLocks/>
          </p:cNvGrpSpPr>
          <p:nvPr/>
        </p:nvGrpSpPr>
        <p:grpSpPr bwMode="auto">
          <a:xfrm rot="356155">
            <a:off x="3975100" y="3289300"/>
            <a:ext cx="1019175" cy="1552575"/>
            <a:chOff x="2357422" y="1928802"/>
            <a:chExt cx="1019175" cy="1552575"/>
          </a:xfrm>
        </p:grpSpPr>
        <p:pic>
          <p:nvPicPr>
            <p:cNvPr id="12" name="Picture 33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2357422" y="1928802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57" name="TextBox 86"/>
            <p:cNvSpPr txBox="1">
              <a:spLocks noChangeArrowheads="1"/>
            </p:cNvSpPr>
            <p:nvPr/>
          </p:nvSpPr>
          <p:spPr bwMode="auto">
            <a:xfrm>
              <a:off x="2500298" y="2126750"/>
              <a:ext cx="400110" cy="44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审计</a:t>
              </a:r>
            </a:p>
          </p:txBody>
        </p:sp>
      </p:grpSp>
      <p:grpSp>
        <p:nvGrpSpPr>
          <p:cNvPr id="139" name="组合 90"/>
          <p:cNvGrpSpPr>
            <a:grpSpLocks/>
          </p:cNvGrpSpPr>
          <p:nvPr/>
        </p:nvGrpSpPr>
        <p:grpSpPr bwMode="auto">
          <a:xfrm>
            <a:off x="4214813" y="3883025"/>
            <a:ext cx="1028700" cy="1552575"/>
            <a:chOff x="1857356" y="1785926"/>
            <a:chExt cx="1028700" cy="1552575"/>
          </a:xfrm>
        </p:grpSpPr>
        <p:pic>
          <p:nvPicPr>
            <p:cNvPr id="13" name="Picture 34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1857356" y="178592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55" name="TextBox 89"/>
            <p:cNvSpPr txBox="1">
              <a:spLocks noChangeArrowheads="1"/>
            </p:cNvSpPr>
            <p:nvPr/>
          </p:nvSpPr>
          <p:spPr bwMode="auto">
            <a:xfrm>
              <a:off x="2000299" y="19288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管理平台</a:t>
              </a:r>
            </a:p>
          </p:txBody>
        </p:sp>
      </p:grpSp>
      <p:grpSp>
        <p:nvGrpSpPr>
          <p:cNvPr id="140" name="组合 96"/>
          <p:cNvGrpSpPr>
            <a:grpSpLocks/>
          </p:cNvGrpSpPr>
          <p:nvPr/>
        </p:nvGrpSpPr>
        <p:grpSpPr bwMode="auto">
          <a:xfrm rot="-375635">
            <a:off x="4714875" y="3240088"/>
            <a:ext cx="1028700" cy="1543050"/>
            <a:chOff x="2786050" y="1785926"/>
            <a:chExt cx="1028700" cy="1543050"/>
          </a:xfrm>
        </p:grpSpPr>
        <p:pic>
          <p:nvPicPr>
            <p:cNvPr id="14" name="Picture 36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786050" y="1785926"/>
              <a:ext cx="1028700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53" name="TextBox 95"/>
            <p:cNvSpPr txBox="1">
              <a:spLocks noChangeArrowheads="1"/>
            </p:cNvSpPr>
            <p:nvPr/>
          </p:nvSpPr>
          <p:spPr bwMode="auto">
            <a:xfrm>
              <a:off x="2929001" y="19288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风险评估</a:t>
              </a:r>
            </a:p>
          </p:txBody>
        </p:sp>
      </p:grpSp>
      <p:grpSp>
        <p:nvGrpSpPr>
          <p:cNvPr id="142" name="组合 99"/>
          <p:cNvGrpSpPr>
            <a:grpSpLocks/>
          </p:cNvGrpSpPr>
          <p:nvPr/>
        </p:nvGrpSpPr>
        <p:grpSpPr bwMode="auto">
          <a:xfrm>
            <a:off x="5214938" y="3322638"/>
            <a:ext cx="1019175" cy="1552575"/>
            <a:chOff x="1071538" y="2000240"/>
            <a:chExt cx="1019175" cy="1552575"/>
          </a:xfrm>
        </p:grpSpPr>
        <p:pic>
          <p:nvPicPr>
            <p:cNvPr id="15" name="Picture 37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071538" y="2000240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51" name="TextBox 98"/>
            <p:cNvSpPr txBox="1">
              <a:spLocks noChangeArrowheads="1"/>
            </p:cNvSpPr>
            <p:nvPr/>
          </p:nvSpPr>
          <p:spPr bwMode="auto">
            <a:xfrm>
              <a:off x="1214506" y="214311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等级保护</a:t>
              </a:r>
            </a:p>
          </p:txBody>
        </p:sp>
      </p:grpSp>
      <p:grpSp>
        <p:nvGrpSpPr>
          <p:cNvPr id="143" name="组合 102"/>
          <p:cNvGrpSpPr>
            <a:grpSpLocks/>
          </p:cNvGrpSpPr>
          <p:nvPr/>
        </p:nvGrpSpPr>
        <p:grpSpPr bwMode="auto">
          <a:xfrm rot="-759146">
            <a:off x="3130550" y="5032375"/>
            <a:ext cx="1038225" cy="1562100"/>
            <a:chOff x="6715140" y="4286256"/>
            <a:chExt cx="1038225" cy="1562100"/>
          </a:xfrm>
        </p:grpSpPr>
        <p:pic>
          <p:nvPicPr>
            <p:cNvPr id="16" name="Picture 38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6715140" y="4286256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49" name="TextBox 101"/>
            <p:cNvSpPr txBox="1">
              <a:spLocks noChangeArrowheads="1"/>
            </p:cNvSpPr>
            <p:nvPr/>
          </p:nvSpPr>
          <p:spPr bwMode="auto">
            <a:xfrm>
              <a:off x="6858070" y="442913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体系结构</a:t>
              </a:r>
            </a:p>
          </p:txBody>
        </p:sp>
      </p:grpSp>
      <p:grpSp>
        <p:nvGrpSpPr>
          <p:cNvPr id="145" name="组合 105"/>
          <p:cNvGrpSpPr>
            <a:grpSpLocks/>
          </p:cNvGrpSpPr>
          <p:nvPr/>
        </p:nvGrpSpPr>
        <p:grpSpPr bwMode="auto">
          <a:xfrm>
            <a:off x="3614738" y="4821238"/>
            <a:ext cx="1019175" cy="1543050"/>
            <a:chOff x="6215074" y="5143512"/>
            <a:chExt cx="1019175" cy="1543050"/>
          </a:xfrm>
        </p:grpSpPr>
        <p:pic>
          <p:nvPicPr>
            <p:cNvPr id="17" name="Picture 39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6215074" y="5143512"/>
              <a:ext cx="1019175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47" name="TextBox 104"/>
            <p:cNvSpPr txBox="1">
              <a:spLocks noChangeArrowheads="1"/>
            </p:cNvSpPr>
            <p:nvPr/>
          </p:nvSpPr>
          <p:spPr bwMode="auto">
            <a:xfrm>
              <a:off x="6358011" y="5286388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规划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计划</a:t>
              </a:r>
            </a:p>
          </p:txBody>
        </p:sp>
      </p:grpSp>
      <p:grpSp>
        <p:nvGrpSpPr>
          <p:cNvPr id="148" name="组合 108"/>
          <p:cNvGrpSpPr>
            <a:grpSpLocks/>
          </p:cNvGrpSpPr>
          <p:nvPr/>
        </p:nvGrpSpPr>
        <p:grpSpPr bwMode="auto">
          <a:xfrm rot="380732">
            <a:off x="4400550" y="4821238"/>
            <a:ext cx="1028700" cy="1552575"/>
            <a:chOff x="6786578" y="4857760"/>
            <a:chExt cx="1028700" cy="1552575"/>
          </a:xfrm>
        </p:grpSpPr>
        <p:pic>
          <p:nvPicPr>
            <p:cNvPr id="18" name="Picture 40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6786578" y="485776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45" name="TextBox 107"/>
            <p:cNvSpPr txBox="1">
              <a:spLocks noChangeArrowheads="1"/>
            </p:cNvSpPr>
            <p:nvPr/>
          </p:nvSpPr>
          <p:spPr bwMode="auto">
            <a:xfrm>
              <a:off x="6929495" y="5072074"/>
              <a:ext cx="400110" cy="6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云模式</a:t>
              </a:r>
            </a:p>
          </p:txBody>
        </p:sp>
      </p:grpSp>
      <p:grpSp>
        <p:nvGrpSpPr>
          <p:cNvPr id="149" name="组合 114"/>
          <p:cNvGrpSpPr>
            <a:grpSpLocks/>
          </p:cNvGrpSpPr>
          <p:nvPr/>
        </p:nvGrpSpPr>
        <p:grpSpPr bwMode="auto">
          <a:xfrm>
            <a:off x="4972050" y="4892675"/>
            <a:ext cx="1019175" cy="1552575"/>
            <a:chOff x="7215206" y="4357694"/>
            <a:chExt cx="1019175" cy="1552575"/>
          </a:xfrm>
        </p:grpSpPr>
        <p:pic>
          <p:nvPicPr>
            <p:cNvPr id="19" name="Picture 42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7215206" y="4357694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43" name="TextBox 113"/>
            <p:cNvSpPr txBox="1">
              <a:spLocks noChangeArrowheads="1"/>
            </p:cNvSpPr>
            <p:nvPr/>
          </p:nvSpPr>
          <p:spPr bwMode="auto">
            <a:xfrm>
              <a:off x="7358150" y="4500570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项目管理</a:t>
              </a:r>
            </a:p>
          </p:txBody>
        </p:sp>
      </p:grpSp>
      <p:grpSp>
        <p:nvGrpSpPr>
          <p:cNvPr id="150" name="组合 117"/>
          <p:cNvGrpSpPr>
            <a:grpSpLocks/>
          </p:cNvGrpSpPr>
          <p:nvPr/>
        </p:nvGrpSpPr>
        <p:grpSpPr bwMode="auto">
          <a:xfrm rot="-461704">
            <a:off x="5715000" y="3368675"/>
            <a:ext cx="1019175" cy="1552575"/>
            <a:chOff x="2214546" y="2071678"/>
            <a:chExt cx="1019175" cy="1552575"/>
          </a:xfrm>
        </p:grpSpPr>
        <p:pic>
          <p:nvPicPr>
            <p:cNvPr id="20" name="Picture 43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2214546" y="207167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41" name="TextBox 116"/>
            <p:cNvSpPr txBox="1">
              <a:spLocks noChangeArrowheads="1"/>
            </p:cNvSpPr>
            <p:nvPr/>
          </p:nvSpPr>
          <p:spPr bwMode="auto">
            <a:xfrm>
              <a:off x="2357519" y="2285992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监控</a:t>
              </a:r>
              <a:r>
                <a:rPr lang="en-US" altLang="zh-CN" sz="1400">
                  <a:solidFill>
                    <a:srgbClr val="C00000"/>
                  </a:solidFill>
                </a:rPr>
                <a:t>/</a:t>
              </a:r>
              <a:r>
                <a:rPr lang="zh-CN" altLang="en-US" sz="1400">
                  <a:solidFill>
                    <a:srgbClr val="C00000"/>
                  </a:solidFill>
                </a:rPr>
                <a:t>预警</a:t>
              </a:r>
            </a:p>
          </p:txBody>
        </p:sp>
      </p:grpSp>
      <p:grpSp>
        <p:nvGrpSpPr>
          <p:cNvPr id="152" name="组合 120"/>
          <p:cNvGrpSpPr>
            <a:grpSpLocks/>
          </p:cNvGrpSpPr>
          <p:nvPr/>
        </p:nvGrpSpPr>
        <p:grpSpPr bwMode="auto">
          <a:xfrm rot="243375">
            <a:off x="6215063" y="3200400"/>
            <a:ext cx="1019175" cy="1552575"/>
            <a:chOff x="3357554" y="2071678"/>
            <a:chExt cx="1019175" cy="1552575"/>
          </a:xfrm>
        </p:grpSpPr>
        <p:pic>
          <p:nvPicPr>
            <p:cNvPr id="21" name="Picture 44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3357554" y="207167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39" name="TextBox 119"/>
            <p:cNvSpPr txBox="1">
              <a:spLocks noChangeArrowheads="1"/>
            </p:cNvSpPr>
            <p:nvPr/>
          </p:nvSpPr>
          <p:spPr bwMode="auto">
            <a:xfrm>
              <a:off x="3500493" y="2214554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冗余</a:t>
              </a:r>
              <a:r>
                <a:rPr lang="en-US" altLang="zh-CN" sz="1400">
                  <a:solidFill>
                    <a:srgbClr val="C00000"/>
                  </a:solidFill>
                </a:rPr>
                <a:t>/</a:t>
              </a:r>
              <a:r>
                <a:rPr lang="zh-CN" altLang="en-US" sz="1400">
                  <a:solidFill>
                    <a:srgbClr val="C00000"/>
                  </a:solidFill>
                </a:rPr>
                <a:t>备份</a:t>
              </a:r>
            </a:p>
          </p:txBody>
        </p:sp>
      </p:grpSp>
      <p:grpSp>
        <p:nvGrpSpPr>
          <p:cNvPr id="153" name="组合 123"/>
          <p:cNvGrpSpPr>
            <a:grpSpLocks/>
          </p:cNvGrpSpPr>
          <p:nvPr/>
        </p:nvGrpSpPr>
        <p:grpSpPr bwMode="auto">
          <a:xfrm>
            <a:off x="6715125" y="3128963"/>
            <a:ext cx="1028700" cy="1571625"/>
            <a:chOff x="1000100" y="2357430"/>
            <a:chExt cx="1028700" cy="1571625"/>
          </a:xfrm>
        </p:grpSpPr>
        <p:pic>
          <p:nvPicPr>
            <p:cNvPr id="22" name="Picture 45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1000100" y="2357430"/>
              <a:ext cx="1028700" cy="157162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37" name="TextBox 122"/>
            <p:cNvSpPr txBox="1">
              <a:spLocks noChangeArrowheads="1"/>
            </p:cNvSpPr>
            <p:nvPr/>
          </p:nvSpPr>
          <p:spPr bwMode="auto">
            <a:xfrm>
              <a:off x="1143051" y="2500306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应急响应</a:t>
              </a:r>
            </a:p>
          </p:txBody>
        </p:sp>
      </p:grpSp>
      <p:grpSp>
        <p:nvGrpSpPr>
          <p:cNvPr id="155" name="组合 126"/>
          <p:cNvGrpSpPr>
            <a:grpSpLocks/>
          </p:cNvGrpSpPr>
          <p:nvPr/>
        </p:nvGrpSpPr>
        <p:grpSpPr bwMode="auto">
          <a:xfrm rot="634994">
            <a:off x="5749925" y="4305300"/>
            <a:ext cx="1019175" cy="1562100"/>
            <a:chOff x="5000628" y="5295900"/>
            <a:chExt cx="1019175" cy="1562100"/>
          </a:xfrm>
        </p:grpSpPr>
        <p:pic>
          <p:nvPicPr>
            <p:cNvPr id="23" name="Picture 46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5000628" y="5295900"/>
              <a:ext cx="101917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35" name="TextBox 125"/>
            <p:cNvSpPr txBox="1">
              <a:spLocks noChangeArrowheads="1"/>
            </p:cNvSpPr>
            <p:nvPr/>
          </p:nvSpPr>
          <p:spPr bwMode="auto">
            <a:xfrm>
              <a:off x="5215021" y="5429264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合规性要求</a:t>
              </a:r>
            </a:p>
          </p:txBody>
        </p:sp>
      </p:grpSp>
      <p:grpSp>
        <p:nvGrpSpPr>
          <p:cNvPr id="156" name="组合 142"/>
          <p:cNvGrpSpPr>
            <a:grpSpLocks/>
          </p:cNvGrpSpPr>
          <p:nvPr/>
        </p:nvGrpSpPr>
        <p:grpSpPr bwMode="auto">
          <a:xfrm rot="2069599">
            <a:off x="6921500" y="3438525"/>
            <a:ext cx="1019175" cy="1552575"/>
            <a:chOff x="1071538" y="2000240"/>
            <a:chExt cx="1019175" cy="1552575"/>
          </a:xfrm>
        </p:grpSpPr>
        <p:pic>
          <p:nvPicPr>
            <p:cNvPr id="144" name="Picture 37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071538" y="2000240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33" name="TextBox 144"/>
            <p:cNvSpPr txBox="1">
              <a:spLocks noChangeArrowheads="1"/>
            </p:cNvSpPr>
            <p:nvPr/>
          </p:nvSpPr>
          <p:spPr bwMode="auto">
            <a:xfrm>
              <a:off x="1214638" y="2143116"/>
              <a:ext cx="400110" cy="97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首席安全官</a:t>
              </a:r>
            </a:p>
          </p:txBody>
        </p:sp>
      </p:grpSp>
      <p:grpSp>
        <p:nvGrpSpPr>
          <p:cNvPr id="158" name="组合 145"/>
          <p:cNvGrpSpPr>
            <a:grpSpLocks/>
          </p:cNvGrpSpPr>
          <p:nvPr/>
        </p:nvGrpSpPr>
        <p:grpSpPr bwMode="auto">
          <a:xfrm rot="1280830">
            <a:off x="7572375" y="3154363"/>
            <a:ext cx="1019175" cy="1552575"/>
            <a:chOff x="2214546" y="2071678"/>
            <a:chExt cx="1019175" cy="1552575"/>
          </a:xfrm>
        </p:grpSpPr>
        <p:pic>
          <p:nvPicPr>
            <p:cNvPr id="147" name="Picture 43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2214546" y="2071678"/>
              <a:ext cx="1019175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31" name="TextBox 147"/>
            <p:cNvSpPr txBox="1">
              <a:spLocks noChangeArrowheads="1"/>
            </p:cNvSpPr>
            <p:nvPr/>
          </p:nvSpPr>
          <p:spPr bwMode="auto">
            <a:xfrm>
              <a:off x="2357639" y="228599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C00000"/>
                  </a:solidFill>
                </a:rPr>
                <a:t>安全专家</a:t>
              </a:r>
            </a:p>
          </p:txBody>
        </p:sp>
      </p:grpSp>
      <p:grpSp>
        <p:nvGrpSpPr>
          <p:cNvPr id="159" name="组合 159"/>
          <p:cNvGrpSpPr>
            <a:grpSpLocks/>
          </p:cNvGrpSpPr>
          <p:nvPr/>
        </p:nvGrpSpPr>
        <p:grpSpPr bwMode="auto">
          <a:xfrm>
            <a:off x="5614988" y="5081588"/>
            <a:ext cx="1038225" cy="1562100"/>
            <a:chOff x="5715008" y="5295900"/>
            <a:chExt cx="1038225" cy="1562100"/>
          </a:xfrm>
        </p:grpSpPr>
        <p:pic>
          <p:nvPicPr>
            <p:cNvPr id="24" name="Picture 55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5715008" y="5295900"/>
              <a:ext cx="1038225" cy="15621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29" name="TextBox 158"/>
            <p:cNvSpPr txBox="1">
              <a:spLocks noChangeArrowheads="1"/>
            </p:cNvSpPr>
            <p:nvPr/>
          </p:nvSpPr>
          <p:spPr bwMode="auto">
            <a:xfrm>
              <a:off x="5856837" y="5429264"/>
              <a:ext cx="615553" cy="1249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三观论</a:t>
              </a:r>
              <a:endParaRPr lang="en-US" altLang="zh-CN" sz="1400">
                <a:solidFill>
                  <a:srgbClr val="002060"/>
                </a:solidFill>
              </a:endParaRPr>
            </a:p>
            <a:p>
              <a:r>
                <a:rPr lang="zh-CN" altLang="en-US" sz="1400">
                  <a:solidFill>
                    <a:srgbClr val="002060"/>
                  </a:solidFill>
                </a:rPr>
                <a:t>宏观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中观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微观</a:t>
              </a:r>
            </a:p>
          </p:txBody>
        </p:sp>
      </p:grpSp>
      <p:grpSp>
        <p:nvGrpSpPr>
          <p:cNvPr id="160" name="组合 162"/>
          <p:cNvGrpSpPr>
            <a:grpSpLocks/>
          </p:cNvGrpSpPr>
          <p:nvPr/>
        </p:nvGrpSpPr>
        <p:grpSpPr bwMode="auto">
          <a:xfrm rot="357352">
            <a:off x="6407150" y="4845050"/>
            <a:ext cx="1028700" cy="1552575"/>
            <a:chOff x="6572264" y="5572140"/>
            <a:chExt cx="1028700" cy="1552575"/>
          </a:xfrm>
        </p:grpSpPr>
        <p:pic>
          <p:nvPicPr>
            <p:cNvPr id="25" name="Picture 56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6572264" y="5572140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27" name="TextBox 161"/>
            <p:cNvSpPr txBox="1">
              <a:spLocks noChangeArrowheads="1"/>
            </p:cNvSpPr>
            <p:nvPr/>
          </p:nvSpPr>
          <p:spPr bwMode="auto">
            <a:xfrm>
              <a:off x="6715232" y="5715016"/>
              <a:ext cx="400110" cy="10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量化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指标化</a:t>
              </a:r>
            </a:p>
          </p:txBody>
        </p:sp>
      </p:grpSp>
      <p:grpSp>
        <p:nvGrpSpPr>
          <p:cNvPr id="162" name="组合 165"/>
          <p:cNvGrpSpPr>
            <a:grpSpLocks/>
          </p:cNvGrpSpPr>
          <p:nvPr/>
        </p:nvGrpSpPr>
        <p:grpSpPr bwMode="auto">
          <a:xfrm>
            <a:off x="7115175" y="5091113"/>
            <a:ext cx="1028700" cy="1552575"/>
            <a:chOff x="6500826" y="4286256"/>
            <a:chExt cx="1028700" cy="1552575"/>
          </a:xfrm>
        </p:grpSpPr>
        <p:pic>
          <p:nvPicPr>
            <p:cNvPr id="26" name="Picture 57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6500826" y="4286256"/>
              <a:ext cx="1028700" cy="155257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25" name="TextBox 164"/>
            <p:cNvSpPr txBox="1">
              <a:spLocks noChangeArrowheads="1"/>
            </p:cNvSpPr>
            <p:nvPr/>
          </p:nvSpPr>
          <p:spPr bwMode="auto">
            <a:xfrm>
              <a:off x="6643763" y="4429132"/>
              <a:ext cx="400110" cy="8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合作</a:t>
              </a:r>
              <a:r>
                <a:rPr lang="en-US" altLang="zh-CN" sz="1400">
                  <a:solidFill>
                    <a:srgbClr val="002060"/>
                  </a:solidFill>
                </a:rPr>
                <a:t>/</a:t>
              </a:r>
              <a:r>
                <a:rPr lang="zh-CN" altLang="en-US" sz="1400">
                  <a:solidFill>
                    <a:srgbClr val="002060"/>
                  </a:solidFill>
                </a:rPr>
                <a:t>外包</a:t>
              </a:r>
            </a:p>
          </p:txBody>
        </p:sp>
      </p:grpSp>
      <p:grpSp>
        <p:nvGrpSpPr>
          <p:cNvPr id="163" name="组合 168"/>
          <p:cNvGrpSpPr>
            <a:grpSpLocks/>
          </p:cNvGrpSpPr>
          <p:nvPr/>
        </p:nvGrpSpPr>
        <p:grpSpPr bwMode="auto">
          <a:xfrm rot="-368100">
            <a:off x="7686675" y="4662488"/>
            <a:ext cx="1019175" cy="1543050"/>
            <a:chOff x="6858016" y="5314950"/>
            <a:chExt cx="1019175" cy="1543050"/>
          </a:xfrm>
        </p:grpSpPr>
        <p:pic>
          <p:nvPicPr>
            <p:cNvPr id="11322" name="Picture 58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6858016" y="5314950"/>
              <a:ext cx="1019175" cy="154305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323" name="TextBox 167"/>
            <p:cNvSpPr txBox="1">
              <a:spLocks noChangeArrowheads="1"/>
            </p:cNvSpPr>
            <p:nvPr/>
          </p:nvSpPr>
          <p:spPr bwMode="auto">
            <a:xfrm>
              <a:off x="7072392" y="5500702"/>
              <a:ext cx="400110" cy="79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1400">
                  <a:solidFill>
                    <a:srgbClr val="002060"/>
                  </a:solidFill>
                </a:rPr>
                <a:t>管理理念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4572000" y="4286250"/>
            <a:ext cx="3282950" cy="2357438"/>
            <a:chOff x="-378079" y="928688"/>
            <a:chExt cx="8447342" cy="5357812"/>
          </a:xfrm>
        </p:grpSpPr>
        <p:cxnSp>
          <p:nvCxnSpPr>
            <p:cNvPr id="10256" name="直接连接符 22"/>
            <p:cNvCxnSpPr>
              <a:cxnSpLocks noChangeShapeType="1"/>
            </p:cNvCxnSpPr>
            <p:nvPr/>
          </p:nvCxnSpPr>
          <p:spPr bwMode="auto">
            <a:xfrm rot="10800000">
              <a:off x="1857375" y="5286375"/>
              <a:ext cx="214312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57" name="直接连接符 23"/>
            <p:cNvCxnSpPr>
              <a:cxnSpLocks noChangeShapeType="1"/>
            </p:cNvCxnSpPr>
            <p:nvPr/>
          </p:nvCxnSpPr>
          <p:spPr bwMode="auto">
            <a:xfrm rot="10800000">
              <a:off x="1993900" y="5141913"/>
              <a:ext cx="2143125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58" name="直接连接符 25"/>
            <p:cNvCxnSpPr>
              <a:cxnSpLocks noChangeShapeType="1"/>
            </p:cNvCxnSpPr>
            <p:nvPr/>
          </p:nvCxnSpPr>
          <p:spPr bwMode="auto">
            <a:xfrm rot="5400000" flipH="1" flipV="1">
              <a:off x="3964782" y="4750593"/>
              <a:ext cx="571500" cy="500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59" name="直接连接符 26"/>
            <p:cNvCxnSpPr>
              <a:cxnSpLocks noChangeShapeType="1"/>
            </p:cNvCxnSpPr>
            <p:nvPr/>
          </p:nvCxnSpPr>
          <p:spPr bwMode="auto">
            <a:xfrm rot="5400000" flipH="1" flipV="1">
              <a:off x="3321844" y="4750594"/>
              <a:ext cx="571500" cy="500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60" name="直接连接符 12"/>
            <p:cNvCxnSpPr>
              <a:cxnSpLocks noChangeShapeType="1"/>
            </p:cNvCxnSpPr>
            <p:nvPr/>
          </p:nvCxnSpPr>
          <p:spPr bwMode="auto">
            <a:xfrm rot="5400000">
              <a:off x="2678112" y="4608513"/>
              <a:ext cx="135731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61" name="直接连接符 17"/>
            <p:cNvCxnSpPr>
              <a:cxnSpLocks noChangeShapeType="1"/>
            </p:cNvCxnSpPr>
            <p:nvPr/>
          </p:nvCxnSpPr>
          <p:spPr bwMode="auto">
            <a:xfrm rot="5400000">
              <a:off x="2852737" y="4478338"/>
              <a:ext cx="135731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sp>
          <p:nvSpPr>
            <p:cNvPr id="10262" name="立方体 10"/>
            <p:cNvSpPr>
              <a:spLocks noChangeArrowheads="1"/>
            </p:cNvSpPr>
            <p:nvPr/>
          </p:nvSpPr>
          <p:spPr bwMode="auto">
            <a:xfrm>
              <a:off x="3357561" y="3286126"/>
              <a:ext cx="785813" cy="64293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cxnSp>
          <p:nvCxnSpPr>
            <p:cNvPr id="10263" name="直接箭头连接符 5"/>
            <p:cNvCxnSpPr>
              <a:cxnSpLocks noChangeShapeType="1"/>
            </p:cNvCxnSpPr>
            <p:nvPr/>
          </p:nvCxnSpPr>
          <p:spPr bwMode="auto">
            <a:xfrm>
              <a:off x="2428875" y="4714875"/>
              <a:ext cx="5572125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dashDot"/>
              <a:round/>
              <a:headEnd type="oval" w="med" len="med"/>
              <a:tailEnd type="triangle" w="lg" len="lg"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64" name="直接箭头连接符 7"/>
            <p:cNvCxnSpPr>
              <a:cxnSpLocks noChangeShapeType="1"/>
            </p:cNvCxnSpPr>
            <p:nvPr/>
          </p:nvCxnSpPr>
          <p:spPr bwMode="auto">
            <a:xfrm rot="5400000" flipH="1" flipV="1">
              <a:off x="536575" y="2820988"/>
              <a:ext cx="3786187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dashDot"/>
              <a:round/>
              <a:headEnd type="oval" w="med" len="med"/>
              <a:tailEnd type="triangle" w="lg" len="lg"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65" name="直接箭头连接符 9"/>
            <p:cNvCxnSpPr>
              <a:cxnSpLocks noChangeShapeType="1"/>
            </p:cNvCxnSpPr>
            <p:nvPr/>
          </p:nvCxnSpPr>
          <p:spPr bwMode="auto">
            <a:xfrm rot="5400000">
              <a:off x="857250" y="4714875"/>
              <a:ext cx="1571625" cy="157162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dashDot"/>
              <a:round/>
              <a:headEnd type="oval" w="med" len="med"/>
              <a:tailEnd type="triangle" w="lg" len="lg"/>
            </a:ln>
            <a:effectLst>
              <a:prstShdw prst="shdw17" dist="17961" dir="2700000">
                <a:schemeClr val="bg2"/>
              </a:prstShdw>
            </a:effectLst>
          </p:spPr>
        </p:cxnSp>
        <p:sp>
          <p:nvSpPr>
            <p:cNvPr id="10266" name="TextBox 14"/>
            <p:cNvSpPr txBox="1">
              <a:spLocks noChangeArrowheads="1"/>
            </p:cNvSpPr>
            <p:nvPr/>
          </p:nvSpPr>
          <p:spPr bwMode="auto">
            <a:xfrm>
              <a:off x="2571748" y="1000127"/>
              <a:ext cx="646112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资产</a:t>
              </a:r>
            </a:p>
          </p:txBody>
        </p:sp>
        <p:sp>
          <p:nvSpPr>
            <p:cNvPr id="10267" name="TextBox 15"/>
            <p:cNvSpPr txBox="1">
              <a:spLocks noChangeArrowheads="1"/>
            </p:cNvSpPr>
            <p:nvPr/>
          </p:nvSpPr>
          <p:spPr bwMode="auto">
            <a:xfrm>
              <a:off x="-378079" y="5150030"/>
              <a:ext cx="646112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威胁</a:t>
              </a:r>
            </a:p>
          </p:txBody>
        </p:sp>
        <p:sp>
          <p:nvSpPr>
            <p:cNvPr id="10268" name="TextBox 16"/>
            <p:cNvSpPr txBox="1">
              <a:spLocks noChangeArrowheads="1"/>
            </p:cNvSpPr>
            <p:nvPr/>
          </p:nvSpPr>
          <p:spPr bwMode="auto">
            <a:xfrm>
              <a:off x="7358062" y="4786312"/>
              <a:ext cx="711201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措施 </a:t>
              </a:r>
            </a:p>
          </p:txBody>
        </p:sp>
        <p:cxnSp>
          <p:nvCxnSpPr>
            <p:cNvPr id="10269" name="直接连接符 27"/>
            <p:cNvCxnSpPr>
              <a:cxnSpLocks noChangeShapeType="1"/>
            </p:cNvCxnSpPr>
            <p:nvPr/>
          </p:nvCxnSpPr>
          <p:spPr bwMode="auto">
            <a:xfrm rot="5400000">
              <a:off x="2179637" y="3106738"/>
              <a:ext cx="500063" cy="1588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70" name="直接连接符 29"/>
            <p:cNvCxnSpPr>
              <a:cxnSpLocks noChangeShapeType="1"/>
            </p:cNvCxnSpPr>
            <p:nvPr/>
          </p:nvCxnSpPr>
          <p:spPr bwMode="auto">
            <a:xfrm>
              <a:off x="2428875" y="3357563"/>
              <a:ext cx="928688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71" name="直接连接符 30"/>
            <p:cNvCxnSpPr>
              <a:cxnSpLocks noChangeShapeType="1"/>
            </p:cNvCxnSpPr>
            <p:nvPr/>
          </p:nvCxnSpPr>
          <p:spPr bwMode="auto">
            <a:xfrm>
              <a:off x="2428875" y="4714875"/>
              <a:ext cx="928688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72" name="直接连接符 33"/>
            <p:cNvCxnSpPr>
              <a:cxnSpLocks noChangeShapeType="1"/>
            </p:cNvCxnSpPr>
            <p:nvPr/>
          </p:nvCxnSpPr>
          <p:spPr bwMode="auto">
            <a:xfrm>
              <a:off x="2428875" y="2857500"/>
              <a:ext cx="928688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73" name="直接连接符 35"/>
            <p:cNvCxnSpPr>
              <a:cxnSpLocks noChangeShapeType="1"/>
            </p:cNvCxnSpPr>
            <p:nvPr/>
          </p:nvCxnSpPr>
          <p:spPr bwMode="auto">
            <a:xfrm rot="5400000" flipH="1" flipV="1">
              <a:off x="1857376" y="5072062"/>
              <a:ext cx="214312" cy="214313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74" name="直接连接符 36"/>
            <p:cNvCxnSpPr>
              <a:cxnSpLocks noChangeShapeType="1"/>
            </p:cNvCxnSpPr>
            <p:nvPr/>
          </p:nvCxnSpPr>
          <p:spPr bwMode="auto">
            <a:xfrm>
              <a:off x="3857625" y="4714875"/>
              <a:ext cx="642938" cy="1588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75" name="直接连接符 13"/>
            <p:cNvCxnSpPr>
              <a:cxnSpLocks noChangeShapeType="1"/>
            </p:cNvCxnSpPr>
            <p:nvPr/>
          </p:nvCxnSpPr>
          <p:spPr bwMode="auto">
            <a:xfrm rot="5400000">
              <a:off x="3294062" y="4592638"/>
              <a:ext cx="135731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cxnSp>
          <p:nvCxnSpPr>
            <p:cNvPr id="10276" name="直接连接符 18"/>
            <p:cNvCxnSpPr>
              <a:cxnSpLocks noChangeShapeType="1"/>
            </p:cNvCxnSpPr>
            <p:nvPr/>
          </p:nvCxnSpPr>
          <p:spPr bwMode="auto">
            <a:xfrm rot="5400000">
              <a:off x="3467101" y="4464050"/>
              <a:ext cx="13573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</p:cxnSp>
        <p:sp>
          <p:nvSpPr>
            <p:cNvPr id="10277" name="立方体 3"/>
            <p:cNvSpPr>
              <a:spLocks noChangeArrowheads="1"/>
            </p:cNvSpPr>
            <p:nvPr/>
          </p:nvSpPr>
          <p:spPr bwMode="auto">
            <a:xfrm>
              <a:off x="1428751" y="1714499"/>
              <a:ext cx="5072064" cy="4000501"/>
            </a:xfrm>
            <a:prstGeom prst="cube">
              <a:avLst>
                <a:gd name="adj" fmla="val 25000"/>
              </a:avLst>
            </a:prstGeom>
            <a:solidFill>
              <a:srgbClr val="99CCFF">
                <a:alpha val="3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285750" y="3429000"/>
            <a:ext cx="4035425" cy="2311400"/>
            <a:chOff x="304800" y="1268413"/>
            <a:chExt cx="8659813" cy="5400675"/>
          </a:xfrm>
        </p:grpSpPr>
        <p:pic>
          <p:nvPicPr>
            <p:cNvPr id="10253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268413"/>
              <a:ext cx="8659813" cy="540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4" descr="schlu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2938" y="5153025"/>
              <a:ext cx="2800350" cy="124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5" descr="siege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538" y="5229225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6500813" y="928688"/>
            <a:ext cx="2286000" cy="2055812"/>
            <a:chOff x="1143000" y="873074"/>
            <a:chExt cx="6613525" cy="5842051"/>
          </a:xfrm>
        </p:grpSpPr>
        <p:sp>
          <p:nvSpPr>
            <p:cNvPr id="10248" name="任意多边形 5"/>
            <p:cNvSpPr>
              <a:spLocks noChangeArrowheads="1"/>
            </p:cNvSpPr>
            <p:nvPr/>
          </p:nvSpPr>
          <p:spPr bwMode="auto">
            <a:xfrm>
              <a:off x="5903913" y="3754438"/>
              <a:ext cx="1852612" cy="2600325"/>
            </a:xfrm>
            <a:custGeom>
              <a:avLst/>
              <a:gdLst>
                <a:gd name="T0" fmla="*/ 1703146 w 1851890"/>
                <a:gd name="T1" fmla="*/ 354210 h 2600035"/>
                <a:gd name="T2" fmla="*/ 1856919 w 1851890"/>
                <a:gd name="T3" fmla="*/ 1159845 h 2600035"/>
                <a:gd name="T4" fmla="*/ 1773043 w 1851890"/>
                <a:gd name="T5" fmla="*/ 2076591 h 2600035"/>
                <a:gd name="T6" fmla="*/ 1535397 w 1851890"/>
                <a:gd name="T7" fmla="*/ 2465514 h 2600035"/>
                <a:gd name="T8" fmla="*/ 347152 w 1851890"/>
                <a:gd name="T9" fmla="*/ 2562741 h 2600035"/>
                <a:gd name="T10" fmla="*/ 53592 w 1851890"/>
                <a:gd name="T11" fmla="*/ 2340506 h 2600035"/>
                <a:gd name="T12" fmla="*/ 25630 w 1851890"/>
                <a:gd name="T13" fmla="*/ 965374 h 2600035"/>
                <a:gd name="T14" fmla="*/ 109504 w 1851890"/>
                <a:gd name="T15" fmla="*/ 215297 h 2600035"/>
                <a:gd name="T16" fmla="*/ 207360 w 1851890"/>
                <a:gd name="T17" fmla="*/ 104184 h 2600035"/>
                <a:gd name="T18" fmla="*/ 375111 w 1851890"/>
                <a:gd name="T19" fmla="*/ 118062 h 2600035"/>
                <a:gd name="T20" fmla="*/ 976221 w 1851890"/>
                <a:gd name="T21" fmla="*/ 145840 h 2600035"/>
                <a:gd name="T22" fmla="*/ 1493459 w 1851890"/>
                <a:gd name="T23" fmla="*/ 34728 h 2600035"/>
                <a:gd name="T24" fmla="*/ 1703146 w 1851890"/>
                <a:gd name="T25" fmla="*/ 354210 h 26000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1890"/>
                <a:gd name="T40" fmla="*/ 0 h 2600035"/>
                <a:gd name="T41" fmla="*/ 1851890 w 1851890"/>
                <a:gd name="T42" fmla="*/ 2600035 h 2600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1890" h="2600035">
                  <a:moveTo>
                    <a:pt x="1687945" y="353290"/>
                  </a:moveTo>
                  <a:cubicBezTo>
                    <a:pt x="1747981" y="540326"/>
                    <a:pt x="1828800" y="870527"/>
                    <a:pt x="1840345" y="1156854"/>
                  </a:cubicBezTo>
                  <a:cubicBezTo>
                    <a:pt x="1851890" y="1443181"/>
                    <a:pt x="1810327" y="1854200"/>
                    <a:pt x="1757218" y="2071254"/>
                  </a:cubicBezTo>
                  <a:cubicBezTo>
                    <a:pt x="1704109" y="2288308"/>
                    <a:pt x="1757218" y="2378363"/>
                    <a:pt x="1521691" y="2459181"/>
                  </a:cubicBezTo>
                  <a:cubicBezTo>
                    <a:pt x="1286164" y="2539999"/>
                    <a:pt x="588818" y="2576945"/>
                    <a:pt x="344054" y="2556163"/>
                  </a:cubicBezTo>
                  <a:cubicBezTo>
                    <a:pt x="99290" y="2535381"/>
                    <a:pt x="106218" y="2600035"/>
                    <a:pt x="53109" y="2334490"/>
                  </a:cubicBezTo>
                  <a:cubicBezTo>
                    <a:pt x="0" y="2068945"/>
                    <a:pt x="16164" y="1316181"/>
                    <a:pt x="25400" y="962890"/>
                  </a:cubicBezTo>
                  <a:cubicBezTo>
                    <a:pt x="34636" y="609599"/>
                    <a:pt x="78509" y="357909"/>
                    <a:pt x="108527" y="214745"/>
                  </a:cubicBezTo>
                  <a:cubicBezTo>
                    <a:pt x="138545" y="71581"/>
                    <a:pt x="161636" y="120072"/>
                    <a:pt x="205509" y="103908"/>
                  </a:cubicBezTo>
                  <a:cubicBezTo>
                    <a:pt x="249382" y="87744"/>
                    <a:pt x="371763" y="117763"/>
                    <a:pt x="371763" y="117763"/>
                  </a:cubicBezTo>
                  <a:cubicBezTo>
                    <a:pt x="498763" y="124690"/>
                    <a:pt x="782782" y="159326"/>
                    <a:pt x="967509" y="145472"/>
                  </a:cubicBezTo>
                  <a:cubicBezTo>
                    <a:pt x="1152236" y="131618"/>
                    <a:pt x="1360054" y="0"/>
                    <a:pt x="1480127" y="34636"/>
                  </a:cubicBezTo>
                  <a:cubicBezTo>
                    <a:pt x="1600200" y="69272"/>
                    <a:pt x="1627909" y="166254"/>
                    <a:pt x="1687945" y="353290"/>
                  </a:cubicBezTo>
                  <a:close/>
                </a:path>
              </a:pathLst>
            </a:custGeom>
            <a:solidFill>
              <a:srgbClr val="00B0F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49" name="任意多边形 6"/>
            <p:cNvSpPr>
              <a:spLocks noChangeArrowheads="1"/>
            </p:cNvSpPr>
            <p:nvPr/>
          </p:nvSpPr>
          <p:spPr bwMode="auto">
            <a:xfrm>
              <a:off x="3557588" y="873125"/>
              <a:ext cx="4094162" cy="2779713"/>
            </a:xfrm>
            <a:custGeom>
              <a:avLst/>
              <a:gdLst>
                <a:gd name="T0" fmla="*/ 154847 w 4094017"/>
                <a:gd name="T1" fmla="*/ 227773 h 2780146"/>
                <a:gd name="T2" fmla="*/ 515341 w 4094017"/>
                <a:gd name="T3" fmla="*/ 89733 h 2780146"/>
                <a:gd name="T4" fmla="*/ 1444378 w 4094017"/>
                <a:gd name="T5" fmla="*/ 89733 h 2780146"/>
                <a:gd name="T6" fmla="*/ 1874214 w 4094017"/>
                <a:gd name="T7" fmla="*/ 628129 h 2780146"/>
                <a:gd name="T8" fmla="*/ 2359513 w 4094017"/>
                <a:gd name="T9" fmla="*/ 1359796 h 2780146"/>
                <a:gd name="T10" fmla="*/ 3607435 w 4094017"/>
                <a:gd name="T11" fmla="*/ 1415012 h 2780146"/>
                <a:gd name="T12" fmla="*/ 3981828 w 4094017"/>
                <a:gd name="T13" fmla="*/ 1511646 h 2780146"/>
                <a:gd name="T14" fmla="*/ 4065003 w 4094017"/>
                <a:gd name="T15" fmla="*/ 2215697 h 2780146"/>
                <a:gd name="T16" fmla="*/ 3787681 w 4094017"/>
                <a:gd name="T17" fmla="*/ 2616041 h 2780146"/>
                <a:gd name="T18" fmla="*/ 2484297 w 4094017"/>
                <a:gd name="T19" fmla="*/ 2712667 h 2780146"/>
                <a:gd name="T20" fmla="*/ 640147 w 4094017"/>
                <a:gd name="T21" fmla="*/ 2712667 h 2780146"/>
                <a:gd name="T22" fmla="*/ 140969 w 4094017"/>
                <a:gd name="T23" fmla="*/ 2367545 h 2780146"/>
                <a:gd name="T24" fmla="*/ 2309 w 4094017"/>
                <a:gd name="T25" fmla="*/ 931837 h 2780146"/>
                <a:gd name="T26" fmla="*/ 154847 w 4094017"/>
                <a:gd name="T27" fmla="*/ 227773 h 2780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94017"/>
                <a:gd name="T43" fmla="*/ 0 h 2780146"/>
                <a:gd name="T44" fmla="*/ 4094017 w 4094017"/>
                <a:gd name="T45" fmla="*/ 2780146 h 2780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94017" h="2780146">
                  <a:moveTo>
                    <a:pt x="154709" y="228601"/>
                  </a:moveTo>
                  <a:cubicBezTo>
                    <a:pt x="240145" y="87746"/>
                    <a:pt x="300182" y="113146"/>
                    <a:pt x="514927" y="90055"/>
                  </a:cubicBezTo>
                  <a:cubicBezTo>
                    <a:pt x="729672" y="66964"/>
                    <a:pt x="1216890" y="0"/>
                    <a:pt x="1443181" y="90055"/>
                  </a:cubicBezTo>
                  <a:cubicBezTo>
                    <a:pt x="1669472" y="180110"/>
                    <a:pt x="1720272" y="417947"/>
                    <a:pt x="1872672" y="630383"/>
                  </a:cubicBezTo>
                  <a:cubicBezTo>
                    <a:pt x="2025072" y="842819"/>
                    <a:pt x="2068945" y="1233056"/>
                    <a:pt x="2357581" y="1364674"/>
                  </a:cubicBezTo>
                  <a:cubicBezTo>
                    <a:pt x="2646217" y="1496292"/>
                    <a:pt x="3334326" y="1394692"/>
                    <a:pt x="3604490" y="1420092"/>
                  </a:cubicBezTo>
                  <a:cubicBezTo>
                    <a:pt x="3874654" y="1445492"/>
                    <a:pt x="3902363" y="1383147"/>
                    <a:pt x="3978563" y="1517074"/>
                  </a:cubicBezTo>
                  <a:cubicBezTo>
                    <a:pt x="4054763" y="1651001"/>
                    <a:pt x="4094017" y="2038928"/>
                    <a:pt x="4061690" y="2223655"/>
                  </a:cubicBezTo>
                  <a:cubicBezTo>
                    <a:pt x="4029363" y="2408382"/>
                    <a:pt x="4047835" y="2542310"/>
                    <a:pt x="3784599" y="2625437"/>
                  </a:cubicBezTo>
                  <a:cubicBezTo>
                    <a:pt x="3521363" y="2708564"/>
                    <a:pt x="3006435" y="2706255"/>
                    <a:pt x="2482272" y="2722419"/>
                  </a:cubicBezTo>
                  <a:cubicBezTo>
                    <a:pt x="1958109" y="2738583"/>
                    <a:pt x="1029854" y="2780146"/>
                    <a:pt x="639618" y="2722419"/>
                  </a:cubicBezTo>
                  <a:cubicBezTo>
                    <a:pt x="249382" y="2664692"/>
                    <a:pt x="247072" y="2673928"/>
                    <a:pt x="140854" y="2376055"/>
                  </a:cubicBezTo>
                  <a:cubicBezTo>
                    <a:pt x="34636" y="2078182"/>
                    <a:pt x="0" y="1295401"/>
                    <a:pt x="2309" y="935183"/>
                  </a:cubicBezTo>
                  <a:cubicBezTo>
                    <a:pt x="4618" y="574965"/>
                    <a:pt x="69273" y="369456"/>
                    <a:pt x="154709" y="228601"/>
                  </a:cubicBezTo>
                  <a:close/>
                </a:path>
              </a:pathLst>
            </a:cu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0" name="任意多边形 7"/>
            <p:cNvSpPr>
              <a:spLocks noChangeArrowheads="1"/>
            </p:cNvSpPr>
            <p:nvPr/>
          </p:nvSpPr>
          <p:spPr bwMode="auto">
            <a:xfrm>
              <a:off x="1143000" y="2200275"/>
              <a:ext cx="2135188" cy="4514850"/>
            </a:xfrm>
            <a:custGeom>
              <a:avLst/>
              <a:gdLst>
                <a:gd name="T0" fmla="*/ 213089 w 2135909"/>
                <a:gd name="T1" fmla="*/ 189898 h 4514273"/>
                <a:gd name="T2" fmla="*/ 598015 w 2135909"/>
                <a:gd name="T3" fmla="*/ 37061 h 4514273"/>
                <a:gd name="T4" fmla="*/ 1587834 w 2135909"/>
                <a:gd name="T5" fmla="*/ 50957 h 4514273"/>
                <a:gd name="T6" fmla="*/ 1959014 w 2135909"/>
                <a:gd name="T7" fmla="*/ 342758 h 4514273"/>
                <a:gd name="T8" fmla="*/ 2096487 w 2135909"/>
                <a:gd name="T9" fmla="*/ 1384907 h 4514273"/>
                <a:gd name="T10" fmla="*/ 1945267 w 2135909"/>
                <a:gd name="T11" fmla="*/ 4038900 h 4514273"/>
                <a:gd name="T12" fmla="*/ 1051686 w 2135909"/>
                <a:gd name="T13" fmla="*/ 4316821 h 4514273"/>
                <a:gd name="T14" fmla="*/ 158095 w 2135909"/>
                <a:gd name="T15" fmla="*/ 3983321 h 4514273"/>
                <a:gd name="T16" fmla="*/ 103103 w 2135909"/>
                <a:gd name="T17" fmla="*/ 2218626 h 4514273"/>
                <a:gd name="T18" fmla="*/ 103103 w 2135909"/>
                <a:gd name="T19" fmla="*/ 453916 h 4514273"/>
                <a:gd name="T20" fmla="*/ 213089 w 2135909"/>
                <a:gd name="T21" fmla="*/ 189898 h 45142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909"/>
                <a:gd name="T34" fmla="*/ 0 h 4514273"/>
                <a:gd name="T35" fmla="*/ 2135909 w 2135909"/>
                <a:gd name="T36" fmla="*/ 4514273 h 45142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909" h="4514273">
                  <a:moveTo>
                    <a:pt x="214745" y="189346"/>
                  </a:moveTo>
                  <a:cubicBezTo>
                    <a:pt x="297872" y="120073"/>
                    <a:pt x="371763" y="60037"/>
                    <a:pt x="602672" y="36946"/>
                  </a:cubicBezTo>
                  <a:cubicBezTo>
                    <a:pt x="833581" y="13855"/>
                    <a:pt x="1371599" y="0"/>
                    <a:pt x="1600199" y="50800"/>
                  </a:cubicBezTo>
                  <a:cubicBezTo>
                    <a:pt x="1828799" y="101600"/>
                    <a:pt x="1888836" y="120073"/>
                    <a:pt x="1974272" y="341746"/>
                  </a:cubicBezTo>
                  <a:cubicBezTo>
                    <a:pt x="2059709" y="563419"/>
                    <a:pt x="2115127" y="766618"/>
                    <a:pt x="2112818" y="1380836"/>
                  </a:cubicBezTo>
                  <a:cubicBezTo>
                    <a:pt x="2110509" y="1995054"/>
                    <a:pt x="2135909" y="3539837"/>
                    <a:pt x="1960418" y="4027055"/>
                  </a:cubicBezTo>
                  <a:cubicBezTo>
                    <a:pt x="1784927" y="4514273"/>
                    <a:pt x="1360054" y="4313382"/>
                    <a:pt x="1059872" y="4304146"/>
                  </a:cubicBezTo>
                  <a:cubicBezTo>
                    <a:pt x="759690" y="4294910"/>
                    <a:pt x="318654" y="4320309"/>
                    <a:pt x="159327" y="3971636"/>
                  </a:cubicBezTo>
                  <a:cubicBezTo>
                    <a:pt x="0" y="3622963"/>
                    <a:pt x="113145" y="2798618"/>
                    <a:pt x="103908" y="2212109"/>
                  </a:cubicBezTo>
                  <a:cubicBezTo>
                    <a:pt x="94671" y="1625600"/>
                    <a:pt x="85435" y="789709"/>
                    <a:pt x="103908" y="452582"/>
                  </a:cubicBezTo>
                  <a:cubicBezTo>
                    <a:pt x="122381" y="115455"/>
                    <a:pt x="131618" y="258619"/>
                    <a:pt x="214745" y="189346"/>
                  </a:cubicBezTo>
                  <a:close/>
                </a:path>
              </a:pathLst>
            </a:custGeom>
            <a:solidFill>
              <a:srgbClr val="FF330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1" name="任意多边形 8"/>
            <p:cNvSpPr>
              <a:spLocks noChangeArrowheads="1"/>
            </p:cNvSpPr>
            <p:nvPr/>
          </p:nvSpPr>
          <p:spPr bwMode="auto">
            <a:xfrm>
              <a:off x="3351213" y="3763963"/>
              <a:ext cx="2378075" cy="2743200"/>
            </a:xfrm>
            <a:custGeom>
              <a:avLst/>
              <a:gdLst>
                <a:gd name="T0" fmla="*/ 112824 w 2378364"/>
                <a:gd name="T1" fmla="*/ 371763 h 2743200"/>
                <a:gd name="T2" fmla="*/ 333875 w 2378364"/>
                <a:gd name="T3" fmla="*/ 108527 h 2743200"/>
                <a:gd name="T4" fmla="*/ 900325 w 2378364"/>
                <a:gd name="T5" fmla="*/ 25400 h 2743200"/>
                <a:gd name="T6" fmla="*/ 1356260 w 2378364"/>
                <a:gd name="T7" fmla="*/ 11545 h 2743200"/>
                <a:gd name="T8" fmla="*/ 1867439 w 2378364"/>
                <a:gd name="T9" fmla="*/ 94672 h 2743200"/>
                <a:gd name="T10" fmla="*/ 2129929 w 2378364"/>
                <a:gd name="T11" fmla="*/ 260927 h 2743200"/>
                <a:gd name="T12" fmla="*/ 2268106 w 2378364"/>
                <a:gd name="T13" fmla="*/ 773545 h 2743200"/>
                <a:gd name="T14" fmla="*/ 2323352 w 2378364"/>
                <a:gd name="T15" fmla="*/ 2145144 h 2743200"/>
                <a:gd name="T16" fmla="*/ 1977966 w 2378364"/>
                <a:gd name="T17" fmla="*/ 2602344 h 2743200"/>
                <a:gd name="T18" fmla="*/ 872708 w 2378364"/>
                <a:gd name="T19" fmla="*/ 2727036 h 2743200"/>
                <a:gd name="T20" fmla="*/ 223361 w 2378364"/>
                <a:gd name="T21" fmla="*/ 2505362 h 2743200"/>
                <a:gd name="T22" fmla="*/ 99015 w 2378364"/>
                <a:gd name="T23" fmla="*/ 2339108 h 2743200"/>
                <a:gd name="T24" fmla="*/ 2309 w 2378364"/>
                <a:gd name="T25" fmla="*/ 1507836 h 2743200"/>
                <a:gd name="T26" fmla="*/ 112824 w 2378364"/>
                <a:gd name="T27" fmla="*/ 371763 h 2743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78364"/>
                <a:gd name="T43" fmla="*/ 0 h 2743200"/>
                <a:gd name="T44" fmla="*/ 2378364 w 2378364"/>
                <a:gd name="T45" fmla="*/ 2743200 h 27432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78364" h="2743200">
                  <a:moveTo>
                    <a:pt x="113146" y="371763"/>
                  </a:moveTo>
                  <a:cubicBezTo>
                    <a:pt x="168564" y="138545"/>
                    <a:pt x="203200" y="166254"/>
                    <a:pt x="334818" y="108527"/>
                  </a:cubicBezTo>
                  <a:cubicBezTo>
                    <a:pt x="466436" y="50800"/>
                    <a:pt x="731982" y="41564"/>
                    <a:pt x="902855" y="25400"/>
                  </a:cubicBezTo>
                  <a:cubicBezTo>
                    <a:pt x="1073728" y="9236"/>
                    <a:pt x="1198419" y="0"/>
                    <a:pt x="1360055" y="11545"/>
                  </a:cubicBezTo>
                  <a:cubicBezTo>
                    <a:pt x="1521691" y="23090"/>
                    <a:pt x="1743364" y="53108"/>
                    <a:pt x="1872673" y="94672"/>
                  </a:cubicBezTo>
                  <a:cubicBezTo>
                    <a:pt x="2001982" y="136236"/>
                    <a:pt x="2068945" y="147782"/>
                    <a:pt x="2135909" y="260927"/>
                  </a:cubicBezTo>
                  <a:cubicBezTo>
                    <a:pt x="2202873" y="374072"/>
                    <a:pt x="2242128" y="459509"/>
                    <a:pt x="2274455" y="773545"/>
                  </a:cubicBezTo>
                  <a:cubicBezTo>
                    <a:pt x="2306782" y="1087581"/>
                    <a:pt x="2378364" y="1840345"/>
                    <a:pt x="2329873" y="2145145"/>
                  </a:cubicBezTo>
                  <a:cubicBezTo>
                    <a:pt x="2281382" y="2449945"/>
                    <a:pt x="2225963" y="2505363"/>
                    <a:pt x="1983509" y="2602345"/>
                  </a:cubicBezTo>
                  <a:cubicBezTo>
                    <a:pt x="1741055" y="2699327"/>
                    <a:pt x="1168401" y="2743200"/>
                    <a:pt x="875146" y="2727036"/>
                  </a:cubicBezTo>
                  <a:cubicBezTo>
                    <a:pt x="581892" y="2710872"/>
                    <a:pt x="353291" y="2570017"/>
                    <a:pt x="223982" y="2505363"/>
                  </a:cubicBezTo>
                  <a:cubicBezTo>
                    <a:pt x="94673" y="2440709"/>
                    <a:pt x="136237" y="2505364"/>
                    <a:pt x="99291" y="2339109"/>
                  </a:cubicBezTo>
                  <a:cubicBezTo>
                    <a:pt x="62346" y="2172855"/>
                    <a:pt x="0" y="1838036"/>
                    <a:pt x="2309" y="1507836"/>
                  </a:cubicBezTo>
                  <a:cubicBezTo>
                    <a:pt x="4618" y="1177636"/>
                    <a:pt x="57728" y="604981"/>
                    <a:pt x="113146" y="371763"/>
                  </a:cubicBezTo>
                  <a:close/>
                </a:path>
              </a:pathLst>
            </a:custGeom>
            <a:solidFill>
              <a:srgbClr val="00B050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chemeClr val="bg2"/>
              </a:prstShdw>
            </a:effec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pic>
          <p:nvPicPr>
            <p:cNvPr id="10252" name="Object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49712" y="873074"/>
              <a:ext cx="6230140" cy="547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Object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1000125"/>
            <a:ext cx="2690813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最精简的风险管理３要素</a:t>
            </a:r>
          </a:p>
        </p:txBody>
      </p:sp>
      <p:pic>
        <p:nvPicPr>
          <p:cNvPr id="10247" name="Object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903311" y="1928813"/>
            <a:ext cx="7026275" cy="23304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Custom 16">
      <a:dk1>
        <a:sysClr val="windowText" lastClr="000000"/>
      </a:dk1>
      <a:lt1>
        <a:sysClr val="window" lastClr="FFFFFF"/>
      </a:lt1>
      <a:dk2>
        <a:srgbClr val="5392CF"/>
      </a:dk2>
      <a:lt2>
        <a:srgbClr val="EEECE1"/>
      </a:lt2>
      <a:accent1>
        <a:srgbClr val="5392CF"/>
      </a:accent1>
      <a:accent2>
        <a:srgbClr val="6AB843"/>
      </a:accent2>
      <a:accent3>
        <a:srgbClr val="7659A6"/>
      </a:accent3>
      <a:accent4>
        <a:srgbClr val="7CC7F1"/>
      </a:accent4>
      <a:accent5>
        <a:srgbClr val="AAD057"/>
      </a:accent5>
      <a:accent6>
        <a:srgbClr val="A172B2"/>
      </a:accent6>
      <a:hlink>
        <a:srgbClr val="CB022A"/>
      </a:hlink>
      <a:folHlink>
        <a:srgbClr val="E248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4580</TotalTime>
  <Words>2357</Words>
  <Application>Microsoft Office PowerPoint</Application>
  <PresentationFormat>全屏显示(4:3)</PresentationFormat>
  <Paragraphs>712</Paragraphs>
  <Slides>45</Slides>
  <Notes>45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48" baseType="lpstr">
      <vt:lpstr>Presentation2</vt:lpstr>
      <vt:lpstr>Image</vt:lpstr>
      <vt:lpstr>CorelDRAW</vt:lpstr>
      <vt:lpstr>幻灯片 1</vt:lpstr>
      <vt:lpstr>幻灯片 2</vt:lpstr>
      <vt:lpstr>摘要</vt:lpstr>
      <vt:lpstr>几个不得不搞清楚的概念</vt:lpstr>
      <vt:lpstr>安全、网络、虚拟</vt:lpstr>
      <vt:lpstr>安全、网络、虚拟</vt:lpstr>
      <vt:lpstr>安全的方方面面</vt:lpstr>
      <vt:lpstr>梳理手上的牌</vt:lpstr>
      <vt:lpstr>最精简的风险管理３要素</vt:lpstr>
      <vt:lpstr>不变的三类信息安全核心技术</vt:lpstr>
      <vt:lpstr>安全的原则和思路…</vt:lpstr>
      <vt:lpstr>安全、网络、虚拟</vt:lpstr>
      <vt:lpstr>形形色色的网络 </vt:lpstr>
      <vt:lpstr>当我们想到“网络”这个词语... </vt:lpstr>
      <vt:lpstr>网络中的路径</vt:lpstr>
      <vt:lpstr>安全、网络、虚拟</vt:lpstr>
      <vt:lpstr>安全、网络、虚拟</vt:lpstr>
      <vt:lpstr>业务流</vt:lpstr>
      <vt:lpstr>业务流@网络结构</vt:lpstr>
      <vt:lpstr>安全、网络、虚拟</vt:lpstr>
      <vt:lpstr>虚拟化</vt:lpstr>
      <vt:lpstr>网络虚拟化的不同范围</vt:lpstr>
      <vt:lpstr>网络虚拟化的不同范围</vt:lpstr>
      <vt:lpstr>网络虚拟化-虚拟交换机</vt:lpstr>
      <vt:lpstr>VM间流量不可见问题解决方案</vt:lpstr>
      <vt:lpstr>虚拟交换机环境下的安全产品部署</vt:lpstr>
      <vt:lpstr>网络虚拟化的不同范围</vt:lpstr>
      <vt:lpstr>网络虚拟化-分布式虚拟交换机</vt:lpstr>
      <vt:lpstr>分布式交换机环境下的安全部署</vt:lpstr>
      <vt:lpstr>网络虚拟化的不同范围</vt:lpstr>
      <vt:lpstr>网络虚拟化正在拖云计算后腿</vt:lpstr>
      <vt:lpstr>网络局部虚拟化导致的问题</vt:lpstr>
      <vt:lpstr>云计算需要全网络域的虚拟化</vt:lpstr>
      <vt:lpstr>虚拟网络片层-适合云的网络虚拟化</vt:lpstr>
      <vt:lpstr>SDN/Openflow：虚拟网络片层实现核心技术</vt:lpstr>
      <vt:lpstr>SDN/Openflow：虚拟网络片层实现核心技术</vt:lpstr>
      <vt:lpstr>虚拟网络片层：传统SDN/openflow网络</vt:lpstr>
      <vt:lpstr>虚拟网络片层：演进的虚拟覆盖网络</vt:lpstr>
      <vt:lpstr>虚拟片层带来的独特安全问题和机会</vt:lpstr>
      <vt:lpstr>虚拟片层环境下的安全服务部署</vt:lpstr>
      <vt:lpstr>Reactive模式安全服务</vt:lpstr>
      <vt:lpstr>流过滤防火墙实例</vt:lpstr>
      <vt:lpstr>网络虚拟化的不同范围</vt:lpstr>
      <vt:lpstr>云计算发展当前阶段的安全策略</vt:lpstr>
      <vt:lpstr>幻灯片 45</vt:lpstr>
    </vt:vector>
  </TitlesOfParts>
  <Company>EMC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EMC</dc:creator>
  <cp:lastModifiedBy>JP</cp:lastModifiedBy>
  <cp:revision>477</cp:revision>
  <cp:lastPrinted>2012-08-25T05:12:09Z</cp:lastPrinted>
  <dcterms:created xsi:type="dcterms:W3CDTF">2012-06-08T16:14:41Z</dcterms:created>
  <dcterms:modified xsi:type="dcterms:W3CDTF">2012-08-28T15:21:34Z</dcterms:modified>
</cp:coreProperties>
</file>