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D1D8D-5235-462B-838E-92473BA7D0D2}" type="datetimeFigureOut">
              <a:rPr lang="en-US" smtClean="0"/>
              <a:pPr/>
              <a:t>2/21/10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A3211-36E0-4240-9A2B-87B490E09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3211-36E0-4240-9A2B-87B490E099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3211-36E0-4240-9A2B-87B490E099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3211-36E0-4240-9A2B-87B490E099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3211-36E0-4240-9A2B-87B490E099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3211-36E0-4240-9A2B-87B490E099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3211-36E0-4240-9A2B-87B490E099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3211-36E0-4240-9A2B-87B490E099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3211-36E0-4240-9A2B-87B490E099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3211-36E0-4240-9A2B-87B490E099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3211-36E0-4240-9A2B-87B490E099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3211-36E0-4240-9A2B-87B490E099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09DA-F196-E149-9461-A5DEED18FE5B}" type="datetimeFigureOut">
              <a:rPr lang="en-US" smtClean="0"/>
              <a:pPr/>
              <a:t>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B74-2998-724B-A0D4-E883C644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09DA-F196-E149-9461-A5DEED18FE5B}" type="datetimeFigureOut">
              <a:rPr lang="en-US" smtClean="0"/>
              <a:pPr/>
              <a:t>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B74-2998-724B-A0D4-E883C644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09DA-F196-E149-9461-A5DEED18FE5B}" type="datetimeFigureOut">
              <a:rPr lang="en-US" smtClean="0"/>
              <a:pPr/>
              <a:t>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B74-2998-724B-A0D4-E883C644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09DA-F196-E149-9461-A5DEED18FE5B}" type="datetimeFigureOut">
              <a:rPr lang="en-US" smtClean="0"/>
              <a:pPr/>
              <a:t>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B74-2998-724B-A0D4-E883C644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09DA-F196-E149-9461-A5DEED18FE5B}" type="datetimeFigureOut">
              <a:rPr lang="en-US" smtClean="0"/>
              <a:pPr/>
              <a:t>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B74-2998-724B-A0D4-E883C644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09DA-F196-E149-9461-A5DEED18FE5B}" type="datetimeFigureOut">
              <a:rPr lang="en-US" smtClean="0"/>
              <a:pPr/>
              <a:t>2/21/10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B74-2998-724B-A0D4-E883C644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09DA-F196-E149-9461-A5DEED18FE5B}" type="datetimeFigureOut">
              <a:rPr lang="en-US" smtClean="0"/>
              <a:pPr/>
              <a:t>2/21/10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B74-2998-724B-A0D4-E883C644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09DA-F196-E149-9461-A5DEED18FE5B}" type="datetimeFigureOut">
              <a:rPr lang="en-US" smtClean="0"/>
              <a:pPr/>
              <a:t>2/21/10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B74-2998-724B-A0D4-E883C644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09DA-F196-E149-9461-A5DEED18FE5B}" type="datetimeFigureOut">
              <a:rPr lang="en-US" smtClean="0"/>
              <a:pPr/>
              <a:t>2/21/10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B74-2998-724B-A0D4-E883C644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09DA-F196-E149-9461-A5DEED18FE5B}" type="datetimeFigureOut">
              <a:rPr lang="en-US" smtClean="0"/>
              <a:pPr/>
              <a:t>2/21/10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B74-2998-724B-A0D4-E883C644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09DA-F196-E149-9461-A5DEED18FE5B}" type="datetimeFigureOut">
              <a:rPr lang="en-US" smtClean="0"/>
              <a:pPr/>
              <a:t>2/21/10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EB74-2998-724B-A0D4-E883C644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D09DA-F196-E149-9461-A5DEED18FE5B}" type="datetimeFigureOut">
              <a:rPr lang="en-US" smtClean="0"/>
              <a:pPr/>
              <a:t>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EB74-2998-724B-A0D4-E883C644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90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Ten Golden Principles For Successful Web Apps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6400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go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400"/>
            <a:ext cx="8153400" cy="4586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6400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http://www.flickr.com/photos/goldmoneynews/4359595728/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</a:t>
            </a:r>
            <a:endParaRPr lang="en-US" dirty="0"/>
          </a:p>
        </p:txBody>
      </p:sp>
      <p:pic>
        <p:nvPicPr>
          <p:cNvPr id="4" name="Picture 3" descr="so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19200"/>
            <a:ext cx="3358515" cy="5035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6400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http://www.flickr.com/photos/horiavarlan/4263958356/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Playful</a:t>
            </a:r>
            <a:endParaRPr lang="en-US" dirty="0"/>
          </a:p>
        </p:txBody>
      </p:sp>
      <p:pic>
        <p:nvPicPr>
          <p:cNvPr id="3" name="Picture 2" descr="twitter sl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23900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pic>
        <p:nvPicPr>
          <p:cNvPr id="3" name="Picture 2" descr="cheet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206500"/>
            <a:ext cx="7353300" cy="444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http://www.flickr.com/photos/smifcouk/100994583/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Utility</a:t>
            </a:r>
            <a:endParaRPr lang="en-US" dirty="0"/>
          </a:p>
        </p:txBody>
      </p:sp>
      <p:pic>
        <p:nvPicPr>
          <p:cNvPr id="3" name="Picture 2" descr="util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40" y="1478280"/>
            <a:ext cx="5201920" cy="3901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400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http://www.flickr.com/photos/drew_makepeace/4303280136/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</a:t>
            </a:r>
            <a:endParaRPr lang="en-US" dirty="0"/>
          </a:p>
        </p:txBody>
      </p:sp>
      <p:pic>
        <p:nvPicPr>
          <p:cNvPr id="3" name="Picture 2" descr="village vo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95400"/>
            <a:ext cx="6095090" cy="4987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6477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http://www.flickr.com/photos/bitchcakes/3802145158/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Is More</a:t>
            </a:r>
            <a:endParaRPr lang="en-US" dirty="0"/>
          </a:p>
        </p:txBody>
      </p:sp>
      <p:pic>
        <p:nvPicPr>
          <p:cNvPr id="3" name="Picture 2" descr="white-alb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</a:t>
            </a:r>
            <a:endParaRPr lang="en-US" dirty="0"/>
          </a:p>
        </p:txBody>
      </p:sp>
      <p:pic>
        <p:nvPicPr>
          <p:cNvPr id="3" name="Picture 2" descr="tumblr sample php co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196484"/>
            <a:ext cx="4637718" cy="566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</a:t>
            </a:r>
            <a:endParaRPr lang="en-US" dirty="0"/>
          </a:p>
        </p:txBody>
      </p:sp>
      <p:pic>
        <p:nvPicPr>
          <p:cNvPr id="3" name="Picture 2" descr="fredwil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764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RESTful</a:t>
            </a:r>
            <a:endParaRPr lang="en-US" dirty="0"/>
          </a:p>
        </p:txBody>
      </p:sp>
      <p:pic>
        <p:nvPicPr>
          <p:cNvPr id="4" name="Picture 3" descr="restu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417638"/>
            <a:ext cx="6106160" cy="3709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324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http://www.flickr.com/photos/38283735@N07/4074050651/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Discoverable</a:t>
            </a:r>
            <a:endParaRPr lang="en-US" dirty="0"/>
          </a:p>
        </p:txBody>
      </p:sp>
      <p:pic>
        <p:nvPicPr>
          <p:cNvPr id="4" name="Picture 3" descr="138372058_786bf3e10a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143000"/>
            <a:ext cx="5059362" cy="5059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400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http://www.flickr.com/photos/mayaevening/138372058/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146</Words>
  <Application>Microsoft Office PowerPoint</Application>
  <PresentationFormat>On-screen Show (4:3)</PresentationFormat>
  <Paragraphs>29</Paragraphs>
  <Slides>11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Ten Golden Principles For Successful Web Apps</vt:lpstr>
      <vt:lpstr>Speed</vt:lpstr>
      <vt:lpstr>Instant Utility</vt:lpstr>
      <vt:lpstr>Voice</vt:lpstr>
      <vt:lpstr>Less Is More</vt:lpstr>
      <vt:lpstr>Programmable</vt:lpstr>
      <vt:lpstr>Personal</vt:lpstr>
      <vt:lpstr>RESTful</vt:lpstr>
      <vt:lpstr>Discoverable</vt:lpstr>
      <vt:lpstr>Clean</vt:lpstr>
      <vt:lpstr>Playful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Ten Golden Principals For Successful Web Apps</dc:title>
  <dc:creator>Fred Wilson</dc:creator>
  <cp:lastModifiedBy>Fred Wilson</cp:lastModifiedBy>
  <cp:revision>13</cp:revision>
  <dcterms:created xsi:type="dcterms:W3CDTF">2010-02-21T15:04:16Z</dcterms:created>
  <dcterms:modified xsi:type="dcterms:W3CDTF">2010-02-21T15:10:50Z</dcterms:modified>
</cp:coreProperties>
</file>