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71" r:id="rId18"/>
    <p:sldId id="272" r:id="rId19"/>
    <p:sldId id="3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73" r:id="rId59"/>
    <p:sldId id="311" r:id="rId60"/>
    <p:sldId id="312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358" r:id="rId106"/>
    <p:sldId id="359" r:id="rId107"/>
    <p:sldId id="374" r:id="rId108"/>
    <p:sldId id="375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5" name="Picture 1" descr="C:\Users\ZenPAUL\AppData\Roaming\Tencent\Users\2227088077\QQ\WinTemp\RichOle\KE_E3}6A3@ATF80@@3SP)N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0" cy="638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8001" name="Picture 1" descr="C:\Users\ZenPAUL\AppData\Roaming\Tencent\Users\2227088077\QQ\WinTemp\RichOle\(~X8U6YNB2W[UF)E%ZB9IP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9225" cy="674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7889" name="Picture 1" descr="C:\Users\ZenPAUL\AppData\Roaming\Tencent\Users\2227088077\QQ\WinTemp\RichOle\}J6RMOKJ5)5BBYNF9__LI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9225" cy="680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6865" name="Picture 1" descr="C:\Users\ZenPAUL\AppData\Roaming\Tencent\Users\2227088077\QQ\WinTemp\RichOle\5_~U56~DHQATA]KATDHH5I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25" cy="676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5841" name="Picture 1" descr="C:\Users\ZenPAUL\AppData\Roaming\Tencent\Users\2227088077\QQ\WinTemp\RichOle\KH3PQ$B26QVKRY2EN)`U9(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0175" cy="680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4817" name="Picture 1" descr="C:\Users\ZenPAUL\AppData\Roaming\Tencent\Users\2227088077\QQ\WinTemp\RichOle\V(G4P~OXEAPZBEUJK%III{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25" cy="679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3793" name="Picture 1" descr="C:\Users\ZenPAUL\AppData\Roaming\Tencent\Users\2227088077\QQ\WinTemp\RichOle\4Q~JGX9VFM(W0FBFC4S_0W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9700" cy="679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2769" name="Picture 1" descr="C:\Users\ZenPAUL\AppData\Roaming\Tencent\Users\2227088077\QQ\WinTemp\RichOle\N)8)4CC9A$ZMNW`6QL]8R~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1745" name="Picture 1" descr="C:\Users\ZenPAUL\AppData\Roaming\Tencent\Users\2227088077\QQ\WinTemp\RichOle\V9B}@J1CNSFSE)613DAPA~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0650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5169" name="Picture 1" descr="C:\Users\ZenPAUL\AppData\Roaming\Tencent\Users\2227088077\QQ\WinTemp\RichOle\CM`{`~_YM{Z4E8{S(1FPJ4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7325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4145" name="Picture 1" descr="C:\Users\ZenPAUL\AppData\Roaming\Tencent\Users\2227088077\QQ\WinTemp\RichOle\L]5)1{{ZYDG)U4_X`]26I_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0175" cy="675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21" name="Picture 1" descr="C:\Users\ZenPAUL\AppData\Roaming\Tencent\Users\2227088077\QQ\WinTemp\RichOle\PU@M`@@LP}DRV{Q8PMO`)B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25" cy="679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6977" name="Picture 1" descr="C:\Users\ZenPAUL\AppData\Roaming\Tencent\Users\2227088077\QQ\WinTemp\RichOle\5JEJ6MA}2W10W_O5}Q}3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0" cy="676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9697" name="Picture 1" descr="C:\Users\ZenPAUL\AppData\Roaming\Tencent\Users\2227088077\QQ\WinTemp\RichOle\(3K@`%`_5KLUY`QN_@AT_P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0650" cy="679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8673" name="Picture 1" descr="C:\Users\ZenPAUL\AppData\Roaming\Tencent\Users\2227088077\QQ\WinTemp\RichOle\IWVX6QS8$)SE2[U}IX0KZT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0175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7649" name="Picture 1" descr="C:\Users\ZenPAUL\AppData\Roaming\Tencent\Users\2227088077\QQ\WinTemp\RichOle\`KH9IX54F_2HGT%GX`1QA$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0650" cy="676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6625" name="Picture 1" descr="C:\Users\ZenPAUL\AppData\Roaming\Tencent\Users\2227088077\QQ\WinTemp\RichOle\]XC6PB{6~~E)H(LCGAF387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0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5601" name="Picture 1" descr="C:\Users\ZenPAUL\AppData\Roaming\Tencent\Users\2227088077\QQ\WinTemp\RichOle\WIJSF]YAW92Z6~DCNM@}L)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0" cy="679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4577" name="Picture 1" descr="C:\Users\ZenPAUL\AppData\Roaming\Tencent\Users\2227088077\QQ\WinTemp\RichOle\8FGFN{Z_V8~~4]H`T{$EE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58275" cy="676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3553" name="Picture 1" descr="C:\Users\ZenPAUL\AppData\Roaming\Tencent\Users\2227088077\QQ\WinTemp\RichOle\K407HOJV%UYEK1T~7(6Y}[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58275" cy="679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完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5953" name="Picture 1" descr="C:\Users\ZenPAUL\AppData\Roaming\Tencent\Users\2227088077\QQ\WinTemp\RichOle\EKLO65WVP]1`_O6CZ{R}QV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9700" cy="675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4929" name="Picture 1" descr="C:\Users\ZenPAUL\AppData\Roaming\Tencent\Users\2227088077\QQ\WinTemp\RichOle\(E@69X5]QEW6ET63_EKZNF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9700" cy="679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3905" name="Picture 1" descr="C:\Users\ZenPAUL\AppData\Roaming\Tencent\Users\2227088077\QQ\WinTemp\RichOle\C)LM~IHE~7)O4W{LINT[]Z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0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881" name="Picture 1" descr="C:\Users\ZenPAUL\AppData\Roaming\Tencent\Users\2227088077\QQ\WinTemp\RichOle\Z499[OK641E%[0M34~UIM)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9700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1857" name="Picture 1" descr="C:\Users\ZenPAUL\AppData\Roaming\Tencent\Users\2227088077\QQ\WinTemp\RichOle\LXL_CGMXKK_QZFLJSFE265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0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1073" name="Picture 1" descr="C:\Users\ZenPAUL\AppData\Roaming\Tencent\Users\2227088077\QQ\WinTemp\RichOle\(4@X_2E)6}FKKB{ZL%Z_@2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58275" cy="679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0833" name="Picture 1" descr="C:\Users\ZenPAUL\AppData\Roaming\Tencent\Users\2227088077\QQ\WinTemp\RichOle\`8E6LX_SEA]4@_(J}C~9MY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0" cy="6781800"/>
          </a:xfrm>
          <a:prstGeom prst="rect">
            <a:avLst/>
          </a:prstGeom>
          <a:noFill/>
        </p:spPr>
      </p:pic>
      <p:pic>
        <p:nvPicPr>
          <p:cNvPr id="120834" name="Picture 2" descr="C:\Users\ZenPAUL\AppData\Roaming\Tencent\Users\2227088077\QQ\WinTemp\RichOle\_U10(B3IJ5`THDRYW(@F`L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48750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2097" name="Picture 1" descr="C:\Users\ZenPAUL\AppData\Roaming\Tencent\Users\2227088077\QQ\WinTemp\RichOle\%G7PRYOY$SWRIUOCK@J07@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9225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7" name="Picture 1" descr="C:\Users\ZenPAUL\AppData\Roaming\Tencent\Users\2227088077\QQ\WinTemp\RichOle\KE_E3}6A3@ATF80@@3SP)N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0" cy="638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9809" name="Picture 1" descr="C:\Users\ZenPAUL\AppData\Roaming\Tencent\Users\2227088077\QQ\WinTemp\RichOle\HCRQGRO8E295E4M`3AMZ[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0650" cy="6810375"/>
          </a:xfrm>
          <a:prstGeom prst="rect">
            <a:avLst/>
          </a:prstGeom>
          <a:noFill/>
        </p:spPr>
      </p:pic>
      <p:pic>
        <p:nvPicPr>
          <p:cNvPr id="119810" name="Picture 2" descr="C:\Users\ZenPAUL\AppData\Roaming\Tencent\Users\2227088077\QQ\WinTemp\RichOle\(Y9Z)]W4D_HMJ4@FR{7$JH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20175" cy="676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8785" name="Picture 1" descr="C:\Users\ZenPAUL\AppData\Roaming\Tencent\Users\2227088077\QQ\WinTemp\RichOle\NR0Y6%LE_9])QJOVXB}DH(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0175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7761" name="Picture 1" descr="C:\Users\ZenPAUL\AppData\Roaming\Tencent\Users\2227088077\QQ\WinTemp\RichOle\{O@UHR{S78305JCD){IOWX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0650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6737" name="Picture 1" descr="C:\Users\ZenPAUL\AppData\Roaming\Tencent\Users\2227088077\QQ\WinTemp\RichOle\U5VK{PE%(TWL~}D7_F@HGU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9225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5713" name="Picture 1" descr="C:\Users\ZenPAUL\AppData\Roaming\Tencent\Users\2227088077\QQ\WinTemp\RichOle\QR[)T5}$VUA[%9QCUVZ~S6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0175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4689" name="Picture 1" descr="C:\Users\ZenPAUL\AppData\Roaming\Tencent\Users\2227088077\QQ\WinTemp\RichOle\F}KRPBP5FJ{L3$4FN[ENY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9225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3665" name="Picture 1" descr="C:\Users\ZenPAUL\AppData\Roaming\Tencent\Users\2227088077\QQ\WinTemp\RichOle\WFDMGU~`2%G}64TLC~HRDQ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0" cy="679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41" name="Picture 1" descr="C:\Users\ZenPAUL\AppData\Roaming\Tencent\Users\2227088077\QQ\WinTemp\RichOle\06AXFCBWH{AIQS5FHC700X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9225" cy="680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1617" name="Picture 1" descr="C:\Users\ZenPAUL\AppData\Roaming\Tencent\Users\2227088077\QQ\WinTemp\RichOle\5`8PE429QO3`[(%$~}`CP7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58275" cy="680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0593" name="Picture 1" descr="C:\Users\ZenPAUL\AppData\Roaming\Tencent\Users\2227088077\QQ\WinTemp\RichOle\[_MZXPYT2R@9UIY6HZ@R{V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9700" cy="675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1" name="Picture 1" descr="C:\Users\ZenPAUL\AppData\Roaming\Tencent\Users\2227088077\QQ\WinTemp\RichOle\I8I[[QDWC9H3SOK`I{K]}V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58275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9569" name="Picture 1" descr="C:\Users\ZenPAUL\AppData\Roaming\Tencent\Users\2227088077\QQ\WinTemp\RichOle\UKMTE6$UZA){UM%)GWG3Q5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0" cy="676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8545" name="Picture 1" descr="C:\Users\ZenPAUL\AppData\Roaming\Tencent\Users\2227088077\QQ\WinTemp\RichOle\JXT11O)2F(5L2P9MJW(6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9225" cy="676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7521" name="Picture 1" descr="C:\Users\ZenPAUL\AppData\Roaming\Tencent\Users\2227088077\QQ\WinTemp\RichOle\OD_32}`UGP$1MM($7LUE8{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0" cy="676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6497" name="Picture 1" descr="C:\Users\ZenPAUL\AppData\Roaming\Tencent\Users\2227088077\QQ\WinTemp\RichOle\F(FN[P38_GT%%NE$DXZJHT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9225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5473" name="Picture 1" descr="C:\Users\ZenPAUL\AppData\Roaming\Tencent\Users\2227088077\QQ\WinTemp\RichOle\3[7F_KBDJI5VHS]R$R5CO@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9700" cy="676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4449" name="Picture 1" descr="C:\Users\ZenPAUL\AppData\Roaming\Tencent\Users\2227088077\QQ\WinTemp\RichOle\3~Z@JOM3B]9O36$)(3$6[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25" cy="673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3425" name="Picture 1" descr="C:\Users\ZenPAUL\AppData\Roaming\Tencent\Users\2227088077\QQ\WinTemp\RichOle\(38OMT}R9B4DSKX51L[6X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0175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01" name="Picture 1" descr="C:\Users\ZenPAUL\AppData\Roaming\Tencent\Users\2227088077\QQ\WinTemp\RichOle\XIJZ3OWBVIKZYCHNAU01N)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0175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1377" name="Picture 1" descr="C:\Users\ZenPAUL\AppData\Roaming\Tencent\Users\2227088077\QQ\WinTemp\RichOle\AU]Y[~6XLGYP$6MEQPMG1~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0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0353" name="Picture 1" descr="C:\Users\ZenPAUL\AppData\Roaming\Tencent\Users\2227088077\QQ\WinTemp\RichOle\L9[P_T1)$2NCMU$9UYCQL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58275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5" name="Picture 1" descr="C:\Users\ZenPAUL\AppData\Roaming\Tencent\Users\2227088077\QQ\WinTemp\RichOle\V}3$94KUQ$WP%I`{R8S$LV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9225" cy="679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9329" name="Picture 1" descr="C:\Users\ZenPAUL\AppData\Roaming\Tencent\Users\2227088077\QQ\WinTemp\RichOle\($CSE)Z9UAU~BN%%Y[Q5@P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9700" cy="675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8305" name="Picture 1" descr="C:\Users\ZenPAUL\AppData\Roaming\Tencent\Users\2227088077\QQ\WinTemp\RichOle\~]ZEN{T]RRHAJ`WA4[_UXB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7281" name="Picture 1" descr="C:\Users\ZenPAUL\AppData\Roaming\Tencent\Users\2227088077\QQ\WinTemp\RichOle\PYU9%AJEGJWIQKN1{JUEE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25" cy="679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6257" name="Picture 1" descr="C:\Users\ZenPAUL\AppData\Roaming\Tencent\Users\2227088077\QQ\WinTemp\RichOle\P0T6EX2UB`1_040N@86GW4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0175" cy="675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5233" name="Picture 1" descr="C:\Users\ZenPAUL\AppData\Roaming\Tencent\Users\2227088077\QQ\WinTemp\RichOle\}KG}47~]3{D12YLZIZCXB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0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4209" name="Picture 1" descr="C:\Users\ZenPAUL\AppData\Roaming\Tencent\Users\2227088077\QQ\WinTemp\RichOle\MIKR~C78~1NM_AJ})~9U@U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9700" cy="676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3185" name="Picture 1" descr="C:\Users\ZenPAUL\AppData\Roaming\Tencent\Users\2227088077\QQ\WinTemp\RichOle\58)KMZRW2YS9HUJSG[ZQ@]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0650" cy="676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61" name="Picture 1" descr="C:\Users\ZenPAUL\AppData\Roaming\Tencent\Users\2227088077\QQ\WinTemp\RichOle\_[N)]%Z$9`E5DF$C@J3TK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0650" cy="673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1137" name="Picture 1" descr="C:\Users\ZenPAUL\AppData\Roaming\Tencent\Users\2227088077\QQ\WinTemp\RichOle\0}WV]@[~I]2%SHM$OAVTS~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0" cy="675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0113" name="Picture 1" descr="C:\Users\ZenPAUL\AppData\Roaming\Tencent\Users\2227088077\QQ\WinTemp\RichOle\1OI}HN(XGSM{[LERQH2VV(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9225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7" name="Picture 1" descr="C:\Users\ZenPAUL\AppData\Roaming\Tencent\Users\2227088077\QQ\WinTemp\RichOle\WA@$1T{@LM03HD2KHF3){W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9225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9089" name="Picture 1" descr="C:\Users\ZenPAUL\AppData\Roaming\Tencent\Users\2227088077\QQ\WinTemp\RichOle\SXZ8ZR}_CI%`7]F6)Y~}WR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9225" cy="680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8065" name="Picture 1" descr="C:\Users\ZenPAUL\AppData\Roaming\Tencent\Users\2227088077\QQ\WinTemp\RichOle\S[]T)~}J$]L]UI8S%9EI`%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0650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7041" name="Picture 1" descr="C:\Users\ZenPAUL\AppData\Roaming\Tencent\Users\2227088077\QQ\WinTemp\RichOle\7){RQ7{3`M(U7567IDI8Q%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9700" cy="676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6017" name="Picture 1" descr="C:\Users\ZenPAUL\AppData\Roaming\Tencent\Users\2227088077\QQ\WinTemp\RichOle\@0FFPA0IM2W[(VQKJFG)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9225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4993" name="Picture 1" descr="C:\Users\ZenPAUL\AppData\Roaming\Tencent\Users\2227088077\QQ\WinTemp\RichOle\P6Y2JP(I~PPZ3%ML{P8X5]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9700" cy="676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3969" name="Picture 1" descr="C:\Users\ZenPAUL\AppData\Roaming\Tencent\Users\2227088077\QQ\WinTemp\RichOle\QYD8XJ3PJ[IYFYPJ(ONT$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25" cy="679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2945" name="Picture 1" descr="C:\Users\ZenPAUL\AppData\Roaming\Tencent\Users\2227088077\QQ\WinTemp\RichOle\457840NBAUJ(XO_R3HPQ9`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9225" cy="679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21" name="Picture 1" descr="C:\Users\ZenPAUL\AppData\Roaming\Tencent\Users\2227088077\QQ\WinTemp\RichOle\1C{{{@F9DSSY)UQ2F{C]_@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0650" cy="6810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C:\Users\ZenPAUL\AppData\Roaming\Tencent\Users\2227088077\QQ\WinTemp\RichOle\L1C[G`8[R2_5YELD9F})`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0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0897" name="AutoShape 1" descr="C:\Users\ZenPAUL\AppData\Roaming\Tencent\Users\2227088077\QQ\WinTemp\RichOle\W]CQ`3BT$K_oO}7H%RU%T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898" name="AutoShape 2" descr="C:\Users\ZenPAUL\AppData\Roaming\Tencent\Users\2227088077\QQ\WinTemp\RichOle\W]CQ`3BT$K_oO}7H%RU%T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0899" name="Picture 3" descr="C:\Users\ZenPAUL\AppData\Roaming\Tencent\Users\2227088077\QQ\WinTemp\RichOle\Y_MC{%M6}@{)WCITI~HQ2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0175" cy="674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3" name="Picture 1" descr="C:\Users\ZenPAUL\AppData\Roaming\Tencent\Users\2227088077\QQ\WinTemp\RichOle\VM~WTX6~6[W[B6ET0W(O[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58275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9873" name="Picture 1" descr="C:\Users\ZenPAUL\AppData\Roaming\Tencent\Users\2227088077\QQ\WinTemp\RichOle\00~7QFAH~AECRVOHW86PGX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0175" cy="674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7825" name="Picture 1" descr="C:\Users\ZenPAUL\AppData\Roaming\Tencent\Users\2227088077\QQ\WinTemp\RichOle\UTJ6ZE)59(5C}C8T_MAQRW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0650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6801" name="Picture 1" descr="C:\Users\ZenPAUL\AppData\Roaming\Tencent\Users\2227088077\QQ\WinTemp\RichOle\3JRNHQID)5P]HQKZKGU6N{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0650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5777" name="Picture 1" descr="C:\Users\ZenPAUL\AppData\Roaming\Tencent\Users\2227088077\QQ\WinTemp\RichOle\B6NLQ[4U1LRO{%3`%}I8Q5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72550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4753" name="Picture 1" descr="C:\Users\ZenPAUL\AppData\Roaming\Tencent\Users\2227088077\QQ\WinTemp\RichOle\HSWB]76T7O[O7]J6~STTM6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0175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3729" name="Picture 1" descr="C:\Users\ZenPAUL\AppData\Roaming\Tencent\Users\2227088077\QQ\WinTemp\RichOle\KN3~HJ84@W`}L7}]MKHH0{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0175" cy="676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2705" name="Picture 1" descr="C:\Users\ZenPAUL\AppData\Roaming\Tencent\Users\2227088077\QQ\WinTemp\RichOle\}01JPIB2HPGKYS(T1D3OU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9225" cy="679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681" name="Picture 1" descr="C:\Users\ZenPAUL\AppData\Roaming\Tencent\Users\2227088077\QQ\WinTemp\RichOle\]870O3SR6T)35}QC5`N%R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9700" cy="676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0657" name="Picture 1" descr="C:\Users\ZenPAUL\AppData\Roaming\Tencent\Users\2227088077\QQ\WinTemp\RichOle\~I2HO3EQGPCN$LE4]BYXL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9225" cy="680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9633" name="Picture 1" descr="C:\Users\ZenPAUL\AppData\Roaming\Tencent\Users\2227088077\QQ\WinTemp\RichOle\NSIOKKQ9%%`2L31$S}ZYJ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25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 descr="C:\Users\ZenPAUL\AppData\Roaming\Tencent\Users\2227088077\QQ\WinTemp\RichOle\JX6%8WDET)GU}1{}9YJX2{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58275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8609" name="Picture 1" descr="C:\Users\ZenPAUL\AppData\Roaming\Tencent\Users\2227088077\QQ\WinTemp\RichOle\]Z)~C(8B%2{GS1AG}]_I~@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9700" cy="676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7585" name="Picture 1" descr="C:\Users\ZenPAUL\AppData\Roaming\Tencent\Users\2227088077\QQ\WinTemp\RichOle\1T%1NV4]HD(F_XA(9PRLH3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9700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6561" name="Picture 1" descr="C:\Users\ZenPAUL\AppData\Roaming\Tencent\Users\2227088077\QQ\WinTemp\RichOle\YCTCIEE@9RE0}T(1_78SUJ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9225" cy="680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5537" name="Picture 1" descr="C:\Users\ZenPAUL\AppData\Roaming\Tencent\Users\2227088077\QQ\WinTemp\RichOle\B9]4EBX0J{YM1AHYL9EX(I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0650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4513" name="Picture 1" descr="C:\Users\ZenPAUL\AppData\Roaming\Tencent\Users\2227088077\QQ\WinTemp\RichOle\}9]@9PU)13T`GP78ETRB8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9225" cy="673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3489" name="Picture 1" descr="C:\Users\ZenPAUL\AppData\Roaming\Tencent\Users\2227088077\QQ\WinTemp\RichOle\_~~DGS9EJD)RUVK`TA4Y6P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0" cy="676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2465" name="Picture 1" descr="C:\Users\ZenPAUL\AppData\Roaming\Tencent\Users\2227088077\QQ\WinTemp\RichOle\2T9Q]1B{1FBOFDPVY2HG6H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9700" cy="681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1441" name="AutoShape 1" descr="C:\Users\ZenPAUL\AppData\Roaming\Tencent\Users\2227088077\QQ\WinTemp\RichOle\'OXG{V[BZ_UGY1P[]U9~F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1442" name="Picture 2" descr="C:\Users\ZenPAUL\AppData\Roaming\Tencent\Users\2227088077\QQ\WinTemp\RichOle\Q)H1}V@L7[B(4TITPTL$FN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9700" cy="673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0417" name="Picture 1" descr="C:\Users\ZenPAUL\AppData\Roaming\Tencent\Users\2227088077\QQ\WinTemp\RichOle\N4I[@6EX]I`(D~YSWTH(J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0" cy="6810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9393" name="Picture 1" descr="C:\Users\ZenPAUL\AppData\Roaming\Tencent\Users\2227088077\QQ\WinTemp\RichOle\KU]919E25AG6L]}9WC3C39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0650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0049" name="Picture 1" descr="C:\Users\ZenPAUL\AppData\Roaming\Tencent\Users\2227088077\QQ\WinTemp\RichOle\[7D~_`F%_$C5DF}IIBQFJ7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0" cy="675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8369" name="Picture 1" descr="C:\Users\ZenPAUL\AppData\Roaming\Tencent\Users\2227088077\QQ\WinTemp\RichOle\5J{TI~V7I30U356S5B{(2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25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7345" name="Picture 1" descr="C:\Users\ZenPAUL\AppData\Roaming\Tencent\Users\2227088077\QQ\WinTemp\RichOle\8AD0HLJ%HHRKX[G77MT`83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0650" cy="676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6321" name="Picture 1" descr="C:\Users\ZenPAUL\AppData\Roaming\Tencent\Users\2227088077\QQ\WinTemp\RichOle\OX@(0D[JB1)730S]J5E{B]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9225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5297" name="Picture 1" descr="C:\Users\ZenPAUL\AppData\Roaming\Tencent\Users\2227088077\QQ\WinTemp\RichOle\ZUFGV(X)YF]K(ESXVSL})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0175" cy="675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4273" name="Picture 1" descr="C:\Users\ZenPAUL\AppData\Roaming\Tencent\Users\2227088077\QQ\WinTemp\RichOle\AT39)T~0PINTXVZCB)`2`@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58275" cy="679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3249" name="Picture 1" descr="C:\Users\ZenPAUL\AppData\Roaming\Tencent\Users\2227088077\QQ\WinTemp\RichOle\CS8}O09@@DFP190V9J~C(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0650" cy="675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2225" name="Picture 1" descr="C:\Users\ZenPAUL\AppData\Roaming\Tencent\Users\2227088077\QQ\WinTemp\RichOle\0@DTE@3Q_1{WSE3KJF)7AS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9700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01" name="Picture 1" descr="C:\Users\ZenPAUL\AppData\Roaming\Tencent\Users\2227088077\QQ\WinTemp\RichOle\D4])J`QU8H2$JF}B@76UH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9700" cy="676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0177" name="Picture 1" descr="C:\Users\ZenPAUL\AppData\Roaming\Tencent\Users\2227088077\QQ\WinTemp\RichOle\]PC@}0U5`S3UV2C}Q52NB_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0650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9153" name="Picture 1" descr="C:\Users\ZenPAUL\AppData\Roaming\Tencent\Users\2227088077\QQ\WinTemp\RichOle\OL0]@O0CD1T@@@JL`N@KBY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43975" cy="672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9025" name="Picture 1" descr="C:\Users\ZenPAUL\AppData\Roaming\Tencent\Users\2227088077\QQ\WinTemp\RichOle\FO[H{{RNJJAGH~XR%U$F(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0" cy="676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8129" name="Picture 1" descr="C:\Users\ZenPAUL\AppData\Roaming\Tencent\Users\2227088077\QQ\WinTemp\RichOle\S4O75KU$TML94[[4@ZKRNJ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9225" cy="673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7105" name="Picture 1" descr="C:\Users\ZenPAUL\AppData\Roaming\Tencent\Users\2227088077\QQ\WinTemp\RichOle\{2W4~`JD6QYIPLU$_K5GZ0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9700" cy="680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6081" name="Picture 1" descr="C:\Users\ZenPAUL\AppData\Roaming\Tencent\Users\2227088077\QQ\WinTemp\RichOle\Y6ATWSWNKJSH{`}6TCYFRE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9700" cy="675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5057" name="Picture 1" descr="C:\Users\ZenPAUL\AppData\Roaming\Tencent\Users\2227088077\QQ\WinTemp\RichOle\$J4OSL7H0(Y0JS~11Z_KG@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9700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4033" name="Picture 1" descr="C:\Users\ZenPAUL\AppData\Roaming\Tencent\Users\2227088077\QQ\WinTemp\RichOle\RDXY}J}52AEE4VYJ{%W4L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0175" cy="676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3009" name="Picture 1" descr="C:\Users\ZenPAUL\AppData\Roaming\Tencent\Users\2227088077\QQ\WinTemp\RichOle\Q]09U{S6R3YSSO[59CH07{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7800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1985" name="Picture 1" descr="C:\Users\ZenPAUL\AppData\Roaming\Tencent\Users\2227088077\QQ\WinTemp\RichOle\FUY]2I((U$5NDPX]3R}~TR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58275" cy="679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61" name="Picture 1" descr="C:\Users\ZenPAUL\AppData\Roaming\Tencent\Users\2227088077\QQ\WinTemp\RichOle\2U8G~PK)2)2@{B$O5T4WP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0650" cy="680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9937" name="AutoShape 1" descr="C:\Users\ZenPAUL\AppData\Roaming\Tencent\Users\2227088077\QQ\WinTemp\RichOle\O(S64V3$3PEAUZCVN}Y8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938" name="AutoShape 2" descr="C:\Users\ZenPAUL\AppData\Roaming\Tencent\Users\2227088077\QQ\WinTemp\RichOle\O(S64V3$3PEAUZCVN}Y8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9939" name="Picture 3" descr="C:\Users\ZenPAUL\AppData\Roaming\Tencent\Users\2227088077\QQ\WinTemp\RichOle\KTIMP%IPN0XJN`TDM(_2Y}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0" cy="680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8913" name="Picture 1" descr="C:\Users\ZenPAUL\AppData\Roaming\Tencent\Users\2227088077\QQ\WinTemp\RichOle\911@GI53@C3V}WQ@1Q9PH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7800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</Words>
  <PresentationFormat>全屏显示(4:3)</PresentationFormat>
  <Paragraphs>1</Paragraphs>
  <Slides>117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117</vt:i4>
      </vt:variant>
    </vt:vector>
  </HeadingPairs>
  <TitlesOfParts>
    <vt:vector size="1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  <vt:lpstr>幻灯片 80</vt:lpstr>
      <vt:lpstr>幻灯片 81</vt:lpstr>
      <vt:lpstr>幻灯片 82</vt:lpstr>
      <vt:lpstr>幻灯片 83</vt:lpstr>
      <vt:lpstr>幻灯片 84</vt:lpstr>
      <vt:lpstr>幻灯片 85</vt:lpstr>
      <vt:lpstr>幻灯片 86</vt:lpstr>
      <vt:lpstr>幻灯片 87</vt:lpstr>
      <vt:lpstr>幻灯片 88</vt:lpstr>
      <vt:lpstr>幻灯片 89</vt:lpstr>
      <vt:lpstr>幻灯片 90</vt:lpstr>
      <vt:lpstr>幻灯片 91</vt:lpstr>
      <vt:lpstr>幻灯片 92</vt:lpstr>
      <vt:lpstr>幻灯片 93</vt:lpstr>
      <vt:lpstr>幻灯片 94</vt:lpstr>
      <vt:lpstr>幻灯片 95</vt:lpstr>
      <vt:lpstr>幻灯片 96</vt:lpstr>
      <vt:lpstr>幻灯片 97</vt:lpstr>
      <vt:lpstr>幻灯片 98</vt:lpstr>
      <vt:lpstr>幻灯片 99</vt:lpstr>
      <vt:lpstr>幻灯片 100</vt:lpstr>
      <vt:lpstr>幻灯片 101</vt:lpstr>
      <vt:lpstr>幻灯片 102</vt:lpstr>
      <vt:lpstr>幻灯片 103</vt:lpstr>
      <vt:lpstr>幻灯片 104</vt:lpstr>
      <vt:lpstr>幻灯片 105</vt:lpstr>
      <vt:lpstr>幻灯片 106</vt:lpstr>
      <vt:lpstr>幻灯片 107</vt:lpstr>
      <vt:lpstr>幻灯片 108</vt:lpstr>
      <vt:lpstr>幻灯片 109</vt:lpstr>
      <vt:lpstr>幻灯片 110</vt:lpstr>
      <vt:lpstr>幻灯片 111</vt:lpstr>
      <vt:lpstr>幻灯片 112</vt:lpstr>
      <vt:lpstr>幻灯片 113</vt:lpstr>
      <vt:lpstr>幻灯片 114</vt:lpstr>
      <vt:lpstr>幻灯片 115</vt:lpstr>
      <vt:lpstr>幻灯片 116</vt:lpstr>
      <vt:lpstr>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ZenPAUL</dc:creator>
  <cp:lastModifiedBy>ZenPAUL</cp:lastModifiedBy>
  <cp:revision>4</cp:revision>
  <dcterms:created xsi:type="dcterms:W3CDTF">2013-05-30T00:43:43Z</dcterms:created>
  <dcterms:modified xsi:type="dcterms:W3CDTF">2013-05-30T01:20:30Z</dcterms:modified>
</cp:coreProperties>
</file>